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4" r:id="rId2"/>
    <p:sldId id="293" r:id="rId3"/>
    <p:sldId id="257" r:id="rId4"/>
    <p:sldId id="266" r:id="rId5"/>
    <p:sldId id="268" r:id="rId6"/>
    <p:sldId id="269" r:id="rId7"/>
    <p:sldId id="270" r:id="rId8"/>
    <p:sldId id="271" r:id="rId9"/>
    <p:sldId id="342" r:id="rId10"/>
    <p:sldId id="379" r:id="rId11"/>
    <p:sldId id="395" r:id="rId12"/>
    <p:sldId id="382" r:id="rId13"/>
    <p:sldId id="272" r:id="rId14"/>
    <p:sldId id="288" r:id="rId15"/>
    <p:sldId id="274" r:id="rId16"/>
    <p:sldId id="392" r:id="rId17"/>
    <p:sldId id="296" r:id="rId18"/>
    <p:sldId id="273" r:id="rId19"/>
    <p:sldId id="295" r:id="rId20"/>
    <p:sldId id="298" r:id="rId21"/>
    <p:sldId id="299" r:id="rId22"/>
    <p:sldId id="300" r:id="rId23"/>
    <p:sldId id="301" r:id="rId24"/>
    <p:sldId id="302" r:id="rId25"/>
    <p:sldId id="304" r:id="rId26"/>
    <p:sldId id="326" r:id="rId27"/>
    <p:sldId id="390" r:id="rId28"/>
    <p:sldId id="396" r:id="rId29"/>
    <p:sldId id="397" r:id="rId30"/>
    <p:sldId id="344" r:id="rId31"/>
    <p:sldId id="360" r:id="rId32"/>
    <p:sldId id="364" r:id="rId33"/>
    <p:sldId id="365" r:id="rId34"/>
    <p:sldId id="372" r:id="rId35"/>
    <p:sldId id="369" r:id="rId36"/>
    <p:sldId id="373" r:id="rId37"/>
    <p:sldId id="374" r:id="rId38"/>
    <p:sldId id="375" r:id="rId39"/>
    <p:sldId id="376" r:id="rId40"/>
    <p:sldId id="377" r:id="rId41"/>
    <p:sldId id="394" r:id="rId42"/>
    <p:sldId id="320" r:id="rId43"/>
    <p:sldId id="393" r:id="rId44"/>
    <p:sldId id="362" r:id="rId45"/>
    <p:sldId id="363" r:id="rId46"/>
    <p:sldId id="388" r:id="rId47"/>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519B"/>
    <a:srgbClr val="D0463B"/>
    <a:srgbClr val="FF75FF"/>
    <a:srgbClr val="D6BE8E"/>
    <a:srgbClr val="FFD5FF"/>
    <a:srgbClr val="853B75"/>
    <a:srgbClr val="F000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73" autoAdjust="0"/>
    <p:restoredTop sz="94660"/>
  </p:normalViewPr>
  <p:slideViewPr>
    <p:cSldViewPr snapToGrid="0">
      <p:cViewPr varScale="1">
        <p:scale>
          <a:sx n="113" d="100"/>
          <a:sy n="113" d="100"/>
        </p:scale>
        <p:origin x="67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B2CB6-571E-4580-AC9A-105B9925E4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DE"/>
          </a:p>
        </p:txBody>
      </p:sp>
      <p:sp>
        <p:nvSpPr>
          <p:cNvPr id="3" name="Subtitle 2">
            <a:extLst>
              <a:ext uri="{FF2B5EF4-FFF2-40B4-BE49-F238E27FC236}">
                <a16:creationId xmlns:a16="http://schemas.microsoft.com/office/drawing/2014/main" id="{07BA6DE1-9579-43D9-8B2C-EEDD1AE775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DE"/>
          </a:p>
        </p:txBody>
      </p:sp>
      <p:sp>
        <p:nvSpPr>
          <p:cNvPr id="4" name="Date Placeholder 3">
            <a:extLst>
              <a:ext uri="{FF2B5EF4-FFF2-40B4-BE49-F238E27FC236}">
                <a16:creationId xmlns:a16="http://schemas.microsoft.com/office/drawing/2014/main" id="{86F25823-F2C4-4BB0-926F-453F366BC6A5}"/>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8E404D6D-91D9-4E1D-BE69-4655EF3116DE}"/>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50F9BB4F-CF32-4864-9F84-15C06975DD94}"/>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7611237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513BF-78D0-4B3B-8219-6602836D4E5D}"/>
              </a:ext>
            </a:extLst>
          </p:cNvPr>
          <p:cNvSpPr>
            <a:spLocks noGrp="1"/>
          </p:cNvSpPr>
          <p:nvPr>
            <p:ph type="title"/>
          </p:nvPr>
        </p:nvSpPr>
        <p:spPr/>
        <p:txBody>
          <a:bodyPr/>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22B476E1-ADA8-4F05-A574-B02C0D1401A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7541C56D-8199-45E2-AE87-CC059F2D548A}"/>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BEC83B4D-0513-456F-BEE4-18CE24B2ABA6}"/>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C91BF5C-FB76-47F2-8BE8-4C63BE26985F}"/>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405053632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E98FB0-FF3A-4467-A031-14313D6A559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4BFB57FF-6682-41D8-813D-CDDD91F081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D9E2A8A3-2D16-4D97-9AB9-DD0875CCE2CB}"/>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BE38EC5F-58BE-4EA4-AAC2-2197ECD49008}"/>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BACE9F4-5A46-49CB-9E10-5C3C7D39AFD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2219354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D2C7-9524-47C8-9D58-38E459E4EF77}"/>
              </a:ext>
            </a:extLst>
          </p:cNvPr>
          <p:cNvSpPr>
            <a:spLocks noGrp="1"/>
          </p:cNvSpPr>
          <p:nvPr>
            <p:ph type="title"/>
          </p:nvPr>
        </p:nvSpPr>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E7DD0CC9-BB0E-4D9A-8131-260A5ABC25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64E94A32-1914-473B-829C-712E29CD084E}"/>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15D6BA42-6D15-4CF7-B2D5-BE904812851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51DA0CC-A9EA-41CD-A4BD-DA82574867E6}"/>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34618527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158F1-8AEA-4C02-B3AF-C328BD8B20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DE"/>
          </a:p>
        </p:txBody>
      </p:sp>
      <p:sp>
        <p:nvSpPr>
          <p:cNvPr id="3" name="Text Placeholder 2">
            <a:extLst>
              <a:ext uri="{FF2B5EF4-FFF2-40B4-BE49-F238E27FC236}">
                <a16:creationId xmlns:a16="http://schemas.microsoft.com/office/drawing/2014/main" id="{C7151D53-64EA-413D-88CE-C8839AA30D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9822A5-C5B8-4D9A-BB57-74B94934D1DD}"/>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3B73C219-9EFF-49A0-B97B-910904817A1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FAAF487B-46E3-4061-A53B-96F333991CF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0606545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6E5B1-236A-4ADF-834E-035902606D8A}"/>
              </a:ext>
            </a:extLst>
          </p:cNvPr>
          <p:cNvSpPr>
            <a:spLocks noGrp="1"/>
          </p:cNvSpPr>
          <p:nvPr>
            <p:ph type="title"/>
          </p:nvPr>
        </p:nvSpPr>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0B67987A-E851-4F0A-B53D-07A2462D3C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Content Placeholder 3">
            <a:extLst>
              <a:ext uri="{FF2B5EF4-FFF2-40B4-BE49-F238E27FC236}">
                <a16:creationId xmlns:a16="http://schemas.microsoft.com/office/drawing/2014/main" id="{45D21DF5-5F38-464C-A4AA-F686A3D1EC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Date Placeholder 4">
            <a:extLst>
              <a:ext uri="{FF2B5EF4-FFF2-40B4-BE49-F238E27FC236}">
                <a16:creationId xmlns:a16="http://schemas.microsoft.com/office/drawing/2014/main" id="{665B39A9-E0FD-4607-AE27-628EA798573E}"/>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6" name="Footer Placeholder 5">
            <a:extLst>
              <a:ext uri="{FF2B5EF4-FFF2-40B4-BE49-F238E27FC236}">
                <a16:creationId xmlns:a16="http://schemas.microsoft.com/office/drawing/2014/main" id="{BAA8E922-0F1E-49C8-AA4E-9EA0B63B5285}"/>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D3A413D4-436A-4FE3-B9A9-B1E5DCB29F8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4504623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E3670-8A26-48EF-BFAF-75C8F09C3762}"/>
              </a:ext>
            </a:extLst>
          </p:cNvPr>
          <p:cNvSpPr>
            <a:spLocks noGrp="1"/>
          </p:cNvSpPr>
          <p:nvPr>
            <p:ph type="title"/>
          </p:nvPr>
        </p:nvSpPr>
        <p:spPr>
          <a:xfrm>
            <a:off x="839788" y="365125"/>
            <a:ext cx="10515600" cy="1325563"/>
          </a:xfrm>
        </p:spPr>
        <p:txBody>
          <a:bodyPr/>
          <a:lstStyle/>
          <a:p>
            <a:r>
              <a:rPr lang="en-US"/>
              <a:t>Click to edit Master title style</a:t>
            </a:r>
            <a:endParaRPr lang="en-DE"/>
          </a:p>
        </p:txBody>
      </p:sp>
      <p:sp>
        <p:nvSpPr>
          <p:cNvPr id="3" name="Text Placeholder 2">
            <a:extLst>
              <a:ext uri="{FF2B5EF4-FFF2-40B4-BE49-F238E27FC236}">
                <a16:creationId xmlns:a16="http://schemas.microsoft.com/office/drawing/2014/main" id="{4F433A51-6199-4ED9-8876-0BF2EC618C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77DF57F-8D8B-476E-9AAD-5931116C84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Text Placeholder 4">
            <a:extLst>
              <a:ext uri="{FF2B5EF4-FFF2-40B4-BE49-F238E27FC236}">
                <a16:creationId xmlns:a16="http://schemas.microsoft.com/office/drawing/2014/main" id="{8C48D2AD-BC86-4E70-AA27-65487F6229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B43212-AC00-4775-A4EE-825FDCB785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7" name="Date Placeholder 6">
            <a:extLst>
              <a:ext uri="{FF2B5EF4-FFF2-40B4-BE49-F238E27FC236}">
                <a16:creationId xmlns:a16="http://schemas.microsoft.com/office/drawing/2014/main" id="{19C91D7E-5C94-4EF6-B2B9-376E241B314E}"/>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8" name="Footer Placeholder 7">
            <a:extLst>
              <a:ext uri="{FF2B5EF4-FFF2-40B4-BE49-F238E27FC236}">
                <a16:creationId xmlns:a16="http://schemas.microsoft.com/office/drawing/2014/main" id="{29745555-9E55-4745-AD84-78D92F12BE76}"/>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E57EFAE3-ECB4-4A0D-B061-F91757F97A47}"/>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4206654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9FB24-8397-4C22-834D-7FE7600FE2CA}"/>
              </a:ext>
            </a:extLst>
          </p:cNvPr>
          <p:cNvSpPr>
            <a:spLocks noGrp="1"/>
          </p:cNvSpPr>
          <p:nvPr>
            <p:ph type="title"/>
          </p:nvPr>
        </p:nvSpPr>
        <p:spPr/>
        <p:txBody>
          <a:bodyPr/>
          <a:lstStyle/>
          <a:p>
            <a:r>
              <a:rPr lang="en-US"/>
              <a:t>Click to edit Master title style</a:t>
            </a:r>
            <a:endParaRPr lang="en-DE"/>
          </a:p>
        </p:txBody>
      </p:sp>
      <p:sp>
        <p:nvSpPr>
          <p:cNvPr id="3" name="Date Placeholder 2">
            <a:extLst>
              <a:ext uri="{FF2B5EF4-FFF2-40B4-BE49-F238E27FC236}">
                <a16:creationId xmlns:a16="http://schemas.microsoft.com/office/drawing/2014/main" id="{FA0F6BB7-E0FE-4765-843C-E2F29A0EF817}"/>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4" name="Footer Placeholder 3">
            <a:extLst>
              <a:ext uri="{FF2B5EF4-FFF2-40B4-BE49-F238E27FC236}">
                <a16:creationId xmlns:a16="http://schemas.microsoft.com/office/drawing/2014/main" id="{4056C082-DACE-4D5E-985D-6C92FEC4D486}"/>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84C915B6-1795-45BC-8A07-9BDD46FD8B52}"/>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5573670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3D4D64-02D4-4FAA-94A8-11F9B5D575D8}"/>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3" name="Footer Placeholder 2">
            <a:extLst>
              <a:ext uri="{FF2B5EF4-FFF2-40B4-BE49-F238E27FC236}">
                <a16:creationId xmlns:a16="http://schemas.microsoft.com/office/drawing/2014/main" id="{DCD54EC4-9073-40E4-9DF1-ADE0E81FE21A}"/>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9309B477-3294-4942-B8DD-5727AF4EBDA5}"/>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3541274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DB16-F2CD-46B5-8866-F130E1F430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Content Placeholder 2">
            <a:extLst>
              <a:ext uri="{FF2B5EF4-FFF2-40B4-BE49-F238E27FC236}">
                <a16:creationId xmlns:a16="http://schemas.microsoft.com/office/drawing/2014/main" id="{D713F0F7-D7AD-4A71-9453-17A5F33320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Text Placeholder 3">
            <a:extLst>
              <a:ext uri="{FF2B5EF4-FFF2-40B4-BE49-F238E27FC236}">
                <a16:creationId xmlns:a16="http://schemas.microsoft.com/office/drawing/2014/main" id="{477DE726-9A72-4B6D-A9BD-DE313EF15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5FB36D-1342-405C-88E4-FF83B4DEEB5D}"/>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6" name="Footer Placeholder 5">
            <a:extLst>
              <a:ext uri="{FF2B5EF4-FFF2-40B4-BE49-F238E27FC236}">
                <a16:creationId xmlns:a16="http://schemas.microsoft.com/office/drawing/2014/main" id="{EE0F93BD-49C8-48A2-84AF-461BCE4A241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702EB132-6F34-4A02-ADBF-CA5D773EDCE8}"/>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9867006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D685A-BC7E-4F7F-8666-CC9AB84344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Picture Placeholder 2">
            <a:extLst>
              <a:ext uri="{FF2B5EF4-FFF2-40B4-BE49-F238E27FC236}">
                <a16:creationId xmlns:a16="http://schemas.microsoft.com/office/drawing/2014/main" id="{3E5C2659-CF4A-49B5-A08D-5C4C557637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77E53ACC-508D-43BB-881B-B8CD13291B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BDF8D7-6871-479F-8469-9F6773AFE95A}"/>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6" name="Footer Placeholder 5">
            <a:extLst>
              <a:ext uri="{FF2B5EF4-FFF2-40B4-BE49-F238E27FC236}">
                <a16:creationId xmlns:a16="http://schemas.microsoft.com/office/drawing/2014/main" id="{B9C471B0-9BB8-48A6-892D-7F4B3627147E}"/>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D0F19EAE-92B3-4798-9FA3-A618714F12CD}"/>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9614700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A08373-7893-41BF-9969-BE87F93A4D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E"/>
          </a:p>
        </p:txBody>
      </p:sp>
      <p:sp>
        <p:nvSpPr>
          <p:cNvPr id="3" name="Text Placeholder 2">
            <a:extLst>
              <a:ext uri="{FF2B5EF4-FFF2-40B4-BE49-F238E27FC236}">
                <a16:creationId xmlns:a16="http://schemas.microsoft.com/office/drawing/2014/main" id="{080EC043-FDDF-462E-9D4A-D4B80DB8F4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16ED9DD4-31C8-43D0-B37D-A8B3480774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2D088424-CD89-4205-B797-5BA5FEA581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73195D37-E1AF-45B8-99E9-B2032F4EE5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436910-B5D9-4ACB-B0AE-1F1771C2D6CC}" type="slidenum">
              <a:rPr lang="en-DE" smtClean="0"/>
              <a:t>‹#›</a:t>
            </a:fld>
            <a:endParaRPr lang="en-DE"/>
          </a:p>
        </p:txBody>
      </p:sp>
    </p:spTree>
    <p:extLst>
      <p:ext uri="{BB962C8B-B14F-4D97-AF65-F5344CB8AC3E}">
        <p14:creationId xmlns:p14="http://schemas.microsoft.com/office/powerpoint/2010/main" val="34743086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4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34" name="TextBox 33">
            <a:extLst>
              <a:ext uri="{FF2B5EF4-FFF2-40B4-BE49-F238E27FC236}">
                <a16:creationId xmlns:a16="http://schemas.microsoft.com/office/drawing/2014/main" id="{F00A9003-C235-40C5-88C4-73A6CC24A933}"/>
              </a:ext>
            </a:extLst>
          </p:cNvPr>
          <p:cNvSpPr txBox="1"/>
          <p:nvPr/>
        </p:nvSpPr>
        <p:spPr>
          <a:xfrm>
            <a:off x="7343191" y="2753485"/>
            <a:ext cx="4282751" cy="2246769"/>
          </a:xfrm>
          <a:prstGeom prst="rect">
            <a:avLst/>
          </a:prstGeom>
          <a:noFill/>
        </p:spPr>
        <p:txBody>
          <a:bodyPr wrap="square">
            <a:spAutoFit/>
          </a:bodyPr>
          <a:lstStyle/>
          <a:p>
            <a:r>
              <a:rPr lang="en-US" sz="2000" b="1" dirty="0">
                <a:solidFill>
                  <a:schemeClr val="bg2">
                    <a:lumMod val="25000"/>
                  </a:schemeClr>
                </a:solidFill>
              </a:rPr>
              <a:t>Discover the healing power of touch. Our expert massage therapies not only melt away stress but also improve circulation, relieve muscle tension, and promote overall well-being.</a:t>
            </a:r>
          </a:p>
          <a:p>
            <a:r>
              <a:rPr lang="en-US" sz="2000" b="1" dirty="0">
                <a:solidFill>
                  <a:schemeClr val="bg2">
                    <a:lumMod val="25000"/>
                  </a:schemeClr>
                </a:solidFill>
              </a:rPr>
              <a:t>Invest in your health—because you deserve it.</a:t>
            </a:r>
          </a:p>
        </p:txBody>
      </p:sp>
      <p:sp>
        <p:nvSpPr>
          <p:cNvPr id="36" name="TextBox 35">
            <a:extLst>
              <a:ext uri="{FF2B5EF4-FFF2-40B4-BE49-F238E27FC236}">
                <a16:creationId xmlns:a16="http://schemas.microsoft.com/office/drawing/2014/main" id="{32D89C50-7B8D-4E4C-80D8-284FB1711D67}"/>
              </a:ext>
            </a:extLst>
          </p:cNvPr>
          <p:cNvSpPr txBox="1"/>
          <p:nvPr/>
        </p:nvSpPr>
        <p:spPr>
          <a:xfrm>
            <a:off x="7343191" y="1945433"/>
            <a:ext cx="3648269" cy="461665"/>
          </a:xfrm>
          <a:prstGeom prst="rect">
            <a:avLst/>
          </a:prstGeom>
          <a:noFill/>
        </p:spPr>
        <p:txBody>
          <a:bodyPr wrap="square">
            <a:spAutoFit/>
          </a:bodyPr>
          <a:lstStyle/>
          <a:p>
            <a:r>
              <a:rPr lang="en-US" sz="2400" b="1" dirty="0">
                <a:solidFill>
                  <a:schemeClr val="bg2">
                    <a:lumMod val="25000"/>
                  </a:schemeClr>
                </a:solidFill>
              </a:rPr>
              <a:t>Relax. Rejuvenate. Renew.</a:t>
            </a:r>
            <a:endParaRPr lang="en-DE" sz="2400" dirty="0"/>
          </a:p>
        </p:txBody>
      </p:sp>
      <p:sp>
        <p:nvSpPr>
          <p:cNvPr id="20" name="Rectangle: Rounded Corners 19">
            <a:extLst>
              <a:ext uri="{FF2B5EF4-FFF2-40B4-BE49-F238E27FC236}">
                <a16:creationId xmlns:a16="http://schemas.microsoft.com/office/drawing/2014/main" id="{ADA2157C-3C82-4965-8E4F-A8AA71E4E428}"/>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58FE8E61-8C6A-4C6D-9A0C-1A15D2A73368}"/>
              </a:ext>
            </a:extLst>
          </p:cNvPr>
          <p:cNvSpPr/>
          <p:nvPr/>
        </p:nvSpPr>
        <p:spPr>
          <a:xfrm>
            <a:off x="5686150"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Pricing</a:t>
            </a:r>
            <a:endParaRPr lang="en-DE" dirty="0">
              <a:solidFill>
                <a:schemeClr val="bg2">
                  <a:lumMod val="50000"/>
                </a:schemeClr>
              </a:solidFill>
            </a:endParaRPr>
          </a:p>
        </p:txBody>
      </p:sp>
      <p:sp>
        <p:nvSpPr>
          <p:cNvPr id="17" name="Rectangle 16">
            <a:extLst>
              <a:ext uri="{FF2B5EF4-FFF2-40B4-BE49-F238E27FC236}">
                <a16:creationId xmlns:a16="http://schemas.microsoft.com/office/drawing/2014/main" id="{ABBF1637-E98E-43F6-A7EA-F931BF00648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sp>
        <p:nvSpPr>
          <p:cNvPr id="19" name="Rectangle 18">
            <a:extLst>
              <a:ext uri="{FF2B5EF4-FFF2-40B4-BE49-F238E27FC236}">
                <a16:creationId xmlns:a16="http://schemas.microsoft.com/office/drawing/2014/main" id="{37A54B17-A435-4C12-BDA6-5B7796F57491}"/>
              </a:ext>
            </a:extLst>
          </p:cNvPr>
          <p:cNvSpPr/>
          <p:nvPr/>
        </p:nvSpPr>
        <p:spPr>
          <a:xfrm>
            <a:off x="4683563"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Login</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 name="Rectangle 1">
            <a:extLst>
              <a:ext uri="{FF2B5EF4-FFF2-40B4-BE49-F238E27FC236}">
                <a16:creationId xmlns:a16="http://schemas.microsoft.com/office/drawing/2014/main" id="{E813CEC4-38FF-4A11-ACB2-D69610D7FFDA}"/>
              </a:ext>
            </a:extLst>
          </p:cNvPr>
          <p:cNvSpPr/>
          <p:nvPr/>
        </p:nvSpPr>
        <p:spPr>
          <a:xfrm>
            <a:off x="-12086" y="1"/>
            <a:ext cx="12192000" cy="6858000"/>
          </a:xfrm>
          <a:prstGeom prst="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4400" b="1" dirty="0"/>
              <a:t>User Registration </a:t>
            </a:r>
            <a:br>
              <a:rPr lang="en-US" sz="4400" b="1" dirty="0"/>
            </a:br>
            <a:r>
              <a:rPr lang="en-US" sz="4400" b="1" dirty="0"/>
              <a:t>with Google or Facebook</a:t>
            </a:r>
            <a:endParaRPr lang="en-DE" sz="4400" b="1" dirty="0"/>
          </a:p>
        </p:txBody>
      </p:sp>
      <p:sp>
        <p:nvSpPr>
          <p:cNvPr id="25" name="TextBox 24">
            <a:extLst>
              <a:ext uri="{FF2B5EF4-FFF2-40B4-BE49-F238E27FC236}">
                <a16:creationId xmlns:a16="http://schemas.microsoft.com/office/drawing/2014/main" id="{27C24C3A-C9E8-4614-9987-83862D867BCB}"/>
              </a:ext>
            </a:extLst>
          </p:cNvPr>
          <p:cNvSpPr txBox="1"/>
          <p:nvPr/>
        </p:nvSpPr>
        <p:spPr>
          <a:xfrm>
            <a:off x="4363356" y="4148452"/>
            <a:ext cx="3465286" cy="461665"/>
          </a:xfrm>
          <a:prstGeom prst="rect">
            <a:avLst/>
          </a:prstGeom>
          <a:noFill/>
        </p:spPr>
        <p:txBody>
          <a:bodyPr wrap="square">
            <a:spAutoFit/>
          </a:bodyPr>
          <a:lstStyle/>
          <a:p>
            <a:r>
              <a:rPr lang="de-DE" sz="2400" b="1" dirty="0"/>
              <a:t>Click to start presentation</a:t>
            </a:r>
            <a:endParaRPr lang="en-DE" sz="2400" dirty="0"/>
          </a:p>
        </p:txBody>
      </p:sp>
    </p:spTree>
    <p:extLst>
      <p:ext uri="{BB962C8B-B14F-4D97-AF65-F5344CB8AC3E}">
        <p14:creationId xmlns:p14="http://schemas.microsoft.com/office/powerpoint/2010/main" val="32312354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02A35B7-9C7E-4CAD-8C51-BF08A22762FE}"/>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35" name="Rectangle 34">
            <a:extLst>
              <a:ext uri="{FF2B5EF4-FFF2-40B4-BE49-F238E27FC236}">
                <a16:creationId xmlns:a16="http://schemas.microsoft.com/office/drawing/2014/main" id="{80D7EEC2-6C87-4ED6-BBFE-53A968B285A3}"/>
              </a:ext>
            </a:extLst>
          </p:cNvPr>
          <p:cNvSpPr/>
          <p:nvPr/>
        </p:nvSpPr>
        <p:spPr>
          <a:xfrm>
            <a:off x="1046308" y="1930892"/>
            <a:ext cx="4588863" cy="3952875"/>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7" name="Rectangle 26">
            <a:extLst>
              <a:ext uri="{FF2B5EF4-FFF2-40B4-BE49-F238E27FC236}">
                <a16:creationId xmlns:a16="http://schemas.microsoft.com/office/drawing/2014/main" id="{1E857497-43EC-4EDA-9905-AAE968969668}"/>
              </a:ext>
            </a:extLst>
          </p:cNvPr>
          <p:cNvSpPr/>
          <p:nvPr/>
        </p:nvSpPr>
        <p:spPr>
          <a:xfrm>
            <a:off x="6676037" y="1920875"/>
            <a:ext cx="4588863" cy="3952875"/>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2" name="Rectangle 1">
            <a:extLst>
              <a:ext uri="{FF2B5EF4-FFF2-40B4-BE49-F238E27FC236}">
                <a16:creationId xmlns:a16="http://schemas.microsoft.com/office/drawing/2014/main" id="{948C1264-0319-45E7-8C44-4A62D627078B}"/>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5B3774B-B5DE-409A-8D43-B169CC323C37}"/>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 name="Rectangle 3">
            <a:extLst>
              <a:ext uri="{FF2B5EF4-FFF2-40B4-BE49-F238E27FC236}">
                <a16:creationId xmlns:a16="http://schemas.microsoft.com/office/drawing/2014/main" id="{7F91C07B-2458-4F2D-9E14-D94E4F0D38C9}"/>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 name="Rectangle 4">
            <a:extLst>
              <a:ext uri="{FF2B5EF4-FFF2-40B4-BE49-F238E27FC236}">
                <a16:creationId xmlns:a16="http://schemas.microsoft.com/office/drawing/2014/main" id="{3DBE7339-877E-40C0-AF52-FF2CA35D49B3}"/>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8" name="Rectangle 7">
            <a:extLst>
              <a:ext uri="{FF2B5EF4-FFF2-40B4-BE49-F238E27FC236}">
                <a16:creationId xmlns:a16="http://schemas.microsoft.com/office/drawing/2014/main" id="{B594E337-162F-4E78-B4FE-16B73B99D96A}"/>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B9478D9B-C823-44DC-B3F6-C2A4EE87DD1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2C024DAE-6E40-4697-B2A3-32E7B773249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EBD8E43-E3DD-41A1-A25A-FF13746DB1E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5" name="Rectangle: Rounded Corners 24">
            <a:extLst>
              <a:ext uri="{FF2B5EF4-FFF2-40B4-BE49-F238E27FC236}">
                <a16:creationId xmlns:a16="http://schemas.microsoft.com/office/drawing/2014/main" id="{EE4B2F09-5970-421F-BC05-AF94C3862825}"/>
              </a:ext>
            </a:extLst>
          </p:cNvPr>
          <p:cNvSpPr/>
          <p:nvPr/>
        </p:nvSpPr>
        <p:spPr>
          <a:xfrm>
            <a:off x="7338874" y="3657649"/>
            <a:ext cx="326318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000" b="1" dirty="0">
                <a:solidFill>
                  <a:schemeClr val="bg1"/>
                </a:solidFill>
              </a:rPr>
              <a:t>Register a new account</a:t>
            </a:r>
            <a:endParaRPr lang="en-DE" sz="2000" b="1" dirty="0">
              <a:solidFill>
                <a:schemeClr val="bg1"/>
              </a:solidFill>
            </a:endParaRPr>
          </a:p>
        </p:txBody>
      </p:sp>
      <p:sp>
        <p:nvSpPr>
          <p:cNvPr id="26" name="Rectangle 25">
            <a:extLst>
              <a:ext uri="{FF2B5EF4-FFF2-40B4-BE49-F238E27FC236}">
                <a16:creationId xmlns:a16="http://schemas.microsoft.com/office/drawing/2014/main" id="{D2371BB6-5377-4FAC-9F08-380EB50D31C5}"/>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grpSp>
        <p:nvGrpSpPr>
          <p:cNvPr id="7" name="Group 6">
            <a:extLst>
              <a:ext uri="{FF2B5EF4-FFF2-40B4-BE49-F238E27FC236}">
                <a16:creationId xmlns:a16="http://schemas.microsoft.com/office/drawing/2014/main" id="{E36E1B4F-266E-49AC-AA8D-977544CDE316}"/>
              </a:ext>
            </a:extLst>
          </p:cNvPr>
          <p:cNvGrpSpPr/>
          <p:nvPr/>
        </p:nvGrpSpPr>
        <p:grpSpPr>
          <a:xfrm>
            <a:off x="1589939" y="4139039"/>
            <a:ext cx="3351135" cy="620315"/>
            <a:chOff x="1589939" y="3597172"/>
            <a:chExt cx="3351135" cy="620315"/>
          </a:xfrm>
        </p:grpSpPr>
        <p:sp>
          <p:nvSpPr>
            <p:cNvPr id="37" name="Rectangle: Rounded Corners 36">
              <a:extLst>
                <a:ext uri="{FF2B5EF4-FFF2-40B4-BE49-F238E27FC236}">
                  <a16:creationId xmlns:a16="http://schemas.microsoft.com/office/drawing/2014/main" id="{CF5995ED-D79E-4F6E-8A5E-E6D767C235C4}"/>
                </a:ext>
              </a:extLst>
            </p:cNvPr>
            <p:cNvSpPr/>
            <p:nvPr/>
          </p:nvSpPr>
          <p:spPr>
            <a:xfrm>
              <a:off x="1677887" y="3597172"/>
              <a:ext cx="3263187" cy="620314"/>
            </a:xfrm>
            <a:prstGeom prst="roundRect">
              <a:avLst/>
            </a:prstGeom>
            <a:solidFill>
              <a:srgbClr val="2967A6"/>
            </a:solidFill>
            <a:ln>
              <a:solidFill>
                <a:srgbClr val="2967A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           Sign up with Facebook</a:t>
              </a:r>
              <a:endParaRPr lang="en-DE" sz="2000" dirty="0"/>
            </a:p>
          </p:txBody>
        </p:sp>
        <p:pic>
          <p:nvPicPr>
            <p:cNvPr id="40" name="Picture 39">
              <a:extLst>
                <a:ext uri="{FF2B5EF4-FFF2-40B4-BE49-F238E27FC236}">
                  <a16:creationId xmlns:a16="http://schemas.microsoft.com/office/drawing/2014/main" id="{CC7AB3EB-F376-41E0-BAE1-FFCBC6B12B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89939" y="3597172"/>
              <a:ext cx="827087" cy="620315"/>
            </a:xfrm>
            <a:prstGeom prst="rect">
              <a:avLst/>
            </a:prstGeom>
          </p:spPr>
        </p:pic>
      </p:grpSp>
      <p:grpSp>
        <p:nvGrpSpPr>
          <p:cNvPr id="6" name="Group 5">
            <a:extLst>
              <a:ext uri="{FF2B5EF4-FFF2-40B4-BE49-F238E27FC236}">
                <a16:creationId xmlns:a16="http://schemas.microsoft.com/office/drawing/2014/main" id="{958565BE-2BF7-44C4-AD67-913C020899B3}"/>
              </a:ext>
            </a:extLst>
          </p:cNvPr>
          <p:cNvGrpSpPr/>
          <p:nvPr/>
        </p:nvGrpSpPr>
        <p:grpSpPr>
          <a:xfrm>
            <a:off x="1677887" y="3322362"/>
            <a:ext cx="3263187" cy="620314"/>
            <a:chOff x="1677887" y="2780495"/>
            <a:chExt cx="3263187" cy="620314"/>
          </a:xfrm>
        </p:grpSpPr>
        <p:sp>
          <p:nvSpPr>
            <p:cNvPr id="36" name="Rectangle: Rounded Corners 35">
              <a:extLst>
                <a:ext uri="{FF2B5EF4-FFF2-40B4-BE49-F238E27FC236}">
                  <a16:creationId xmlns:a16="http://schemas.microsoft.com/office/drawing/2014/main" id="{B0562D54-5A52-483B-82FD-D6C44F9E4100}"/>
                </a:ext>
              </a:extLst>
            </p:cNvPr>
            <p:cNvSpPr/>
            <p:nvPr/>
          </p:nvSpPr>
          <p:spPr>
            <a:xfrm>
              <a:off x="1677887" y="2780495"/>
              <a:ext cx="3263187" cy="62031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65000"/>
                      <a:lumOff val="35000"/>
                    </a:schemeClr>
                  </a:solidFill>
                </a:rPr>
                <a:t>         Sign up with Google</a:t>
              </a:r>
              <a:endParaRPr lang="en-DE" sz="2000" dirty="0">
                <a:solidFill>
                  <a:schemeClr val="tx1">
                    <a:lumMod val="65000"/>
                    <a:lumOff val="35000"/>
                  </a:schemeClr>
                </a:solidFill>
              </a:endParaRPr>
            </a:p>
          </p:txBody>
        </p:sp>
        <p:pic>
          <p:nvPicPr>
            <p:cNvPr id="41" name="Picture 40">
              <a:extLst>
                <a:ext uri="{FF2B5EF4-FFF2-40B4-BE49-F238E27FC236}">
                  <a16:creationId xmlns:a16="http://schemas.microsoft.com/office/drawing/2014/main" id="{B023FAF7-4CB8-4F24-BFBA-187C0DDC13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45329" y="2832499"/>
              <a:ext cx="516305" cy="516305"/>
            </a:xfrm>
            <a:prstGeom prst="rect">
              <a:avLst/>
            </a:prstGeom>
          </p:spPr>
        </p:pic>
      </p:grpSp>
      <p:sp>
        <p:nvSpPr>
          <p:cNvPr id="21" name="Rectangle 20">
            <a:extLst>
              <a:ext uri="{FF2B5EF4-FFF2-40B4-BE49-F238E27FC236}">
                <a16:creationId xmlns:a16="http://schemas.microsoft.com/office/drawing/2014/main" id="{AD82E806-EE4B-4FD2-8DB7-85085B36FFB2}"/>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390075693"/>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34" name="TextBox 33">
            <a:extLst>
              <a:ext uri="{FF2B5EF4-FFF2-40B4-BE49-F238E27FC236}">
                <a16:creationId xmlns:a16="http://schemas.microsoft.com/office/drawing/2014/main" id="{F00A9003-C235-40C5-88C4-73A6CC24A933}"/>
              </a:ext>
            </a:extLst>
          </p:cNvPr>
          <p:cNvSpPr txBox="1"/>
          <p:nvPr/>
        </p:nvSpPr>
        <p:spPr>
          <a:xfrm>
            <a:off x="7343191" y="2753485"/>
            <a:ext cx="4282751" cy="2246769"/>
          </a:xfrm>
          <a:prstGeom prst="rect">
            <a:avLst/>
          </a:prstGeom>
          <a:noFill/>
        </p:spPr>
        <p:txBody>
          <a:bodyPr wrap="square">
            <a:spAutoFit/>
          </a:bodyPr>
          <a:lstStyle/>
          <a:p>
            <a:r>
              <a:rPr lang="en-US" sz="2000" b="1" dirty="0">
                <a:solidFill>
                  <a:schemeClr val="bg2">
                    <a:lumMod val="25000"/>
                  </a:schemeClr>
                </a:solidFill>
              </a:rPr>
              <a:t>Discover the healing power of touch. Our expert massage therapies not only melt away stress but also improve circulation, relieve muscle tension, and promote overall well-being.</a:t>
            </a:r>
          </a:p>
          <a:p>
            <a:r>
              <a:rPr lang="en-US" sz="2000" b="1" dirty="0">
                <a:solidFill>
                  <a:schemeClr val="bg2">
                    <a:lumMod val="25000"/>
                  </a:schemeClr>
                </a:solidFill>
              </a:rPr>
              <a:t>Invest in your health—because you deserve it.</a:t>
            </a:r>
          </a:p>
        </p:txBody>
      </p:sp>
      <p:sp>
        <p:nvSpPr>
          <p:cNvPr id="36" name="TextBox 35">
            <a:extLst>
              <a:ext uri="{FF2B5EF4-FFF2-40B4-BE49-F238E27FC236}">
                <a16:creationId xmlns:a16="http://schemas.microsoft.com/office/drawing/2014/main" id="{32D89C50-7B8D-4E4C-80D8-284FB1711D67}"/>
              </a:ext>
            </a:extLst>
          </p:cNvPr>
          <p:cNvSpPr txBox="1"/>
          <p:nvPr/>
        </p:nvSpPr>
        <p:spPr>
          <a:xfrm>
            <a:off x="7343191" y="1945433"/>
            <a:ext cx="3648269" cy="461665"/>
          </a:xfrm>
          <a:prstGeom prst="rect">
            <a:avLst/>
          </a:prstGeom>
          <a:noFill/>
        </p:spPr>
        <p:txBody>
          <a:bodyPr wrap="square">
            <a:spAutoFit/>
          </a:bodyPr>
          <a:lstStyle/>
          <a:p>
            <a:r>
              <a:rPr lang="en-US" sz="2400" b="1" dirty="0">
                <a:solidFill>
                  <a:schemeClr val="bg2">
                    <a:lumMod val="25000"/>
                  </a:schemeClr>
                </a:solidFill>
              </a:rPr>
              <a:t>Relax. Rejuvenate. Renew.</a:t>
            </a:r>
            <a:endParaRPr lang="en-DE" sz="2400" dirty="0"/>
          </a:p>
        </p:txBody>
      </p:sp>
      <p:sp>
        <p:nvSpPr>
          <p:cNvPr id="20" name="Rectangle: Rounded Corners 19">
            <a:extLst>
              <a:ext uri="{FF2B5EF4-FFF2-40B4-BE49-F238E27FC236}">
                <a16:creationId xmlns:a16="http://schemas.microsoft.com/office/drawing/2014/main" id="{ADA2157C-3C82-4965-8E4F-A8AA71E4E428}"/>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58FE8E61-8C6A-4C6D-9A0C-1A15D2A73368}"/>
              </a:ext>
            </a:extLst>
          </p:cNvPr>
          <p:cNvSpPr/>
          <p:nvPr/>
        </p:nvSpPr>
        <p:spPr>
          <a:xfrm>
            <a:off x="5686150"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Pricing</a:t>
            </a:r>
            <a:endParaRPr lang="en-DE" dirty="0">
              <a:solidFill>
                <a:schemeClr val="bg2">
                  <a:lumMod val="50000"/>
                </a:schemeClr>
              </a:solidFill>
            </a:endParaRPr>
          </a:p>
        </p:txBody>
      </p:sp>
      <p:sp>
        <p:nvSpPr>
          <p:cNvPr id="17" name="Rectangle 16">
            <a:extLst>
              <a:ext uri="{FF2B5EF4-FFF2-40B4-BE49-F238E27FC236}">
                <a16:creationId xmlns:a16="http://schemas.microsoft.com/office/drawing/2014/main" id="{ABBF1637-E98E-43F6-A7EA-F931BF00648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sp>
        <p:nvSpPr>
          <p:cNvPr id="19" name="Rectangle 18">
            <a:extLst>
              <a:ext uri="{FF2B5EF4-FFF2-40B4-BE49-F238E27FC236}">
                <a16:creationId xmlns:a16="http://schemas.microsoft.com/office/drawing/2014/main" id="{37A54B17-A435-4C12-BDA6-5B7796F57491}"/>
              </a:ext>
            </a:extLst>
          </p:cNvPr>
          <p:cNvSpPr/>
          <p:nvPr/>
        </p:nvSpPr>
        <p:spPr>
          <a:xfrm>
            <a:off x="4683563"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Login</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 name="Rectangle 1">
            <a:extLst>
              <a:ext uri="{FF2B5EF4-FFF2-40B4-BE49-F238E27FC236}">
                <a16:creationId xmlns:a16="http://schemas.microsoft.com/office/drawing/2014/main" id="{E813CEC4-38FF-4A11-ACB2-D69610D7FFDA}"/>
              </a:ext>
            </a:extLst>
          </p:cNvPr>
          <p:cNvSpPr/>
          <p:nvPr/>
        </p:nvSpPr>
        <p:spPr>
          <a:xfrm>
            <a:off x="-12086" y="1"/>
            <a:ext cx="12192000" cy="6858000"/>
          </a:xfrm>
          <a:prstGeom prst="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sz="2400" b="1" dirty="0"/>
          </a:p>
        </p:txBody>
      </p:sp>
      <p:sp>
        <p:nvSpPr>
          <p:cNvPr id="25" name="TextBox 24">
            <a:extLst>
              <a:ext uri="{FF2B5EF4-FFF2-40B4-BE49-F238E27FC236}">
                <a16:creationId xmlns:a16="http://schemas.microsoft.com/office/drawing/2014/main" id="{27C24C3A-C9E8-4614-9987-83862D867BCB}"/>
              </a:ext>
            </a:extLst>
          </p:cNvPr>
          <p:cNvSpPr txBox="1"/>
          <p:nvPr/>
        </p:nvSpPr>
        <p:spPr>
          <a:xfrm>
            <a:off x="2761644" y="836530"/>
            <a:ext cx="6668710" cy="4154984"/>
          </a:xfrm>
          <a:prstGeom prst="rect">
            <a:avLst/>
          </a:prstGeom>
          <a:noFill/>
        </p:spPr>
        <p:txBody>
          <a:bodyPr wrap="square">
            <a:spAutoFit/>
          </a:bodyPr>
          <a:lstStyle/>
          <a:p>
            <a:pPr algn="ctr"/>
            <a:r>
              <a:rPr lang="en-US" sz="2400" b="1" dirty="0">
                <a:solidFill>
                  <a:schemeClr val="bg1"/>
                </a:solidFill>
              </a:rPr>
              <a:t>Now we press on the Google or Facebook icon and get redirected to their login page where the user will input their data or just press ‘Continue’ and then automatically connect their data to our website</a:t>
            </a:r>
            <a:br>
              <a:rPr lang="en-US" sz="2400" b="1" dirty="0">
                <a:solidFill>
                  <a:schemeClr val="bg1"/>
                </a:solidFill>
              </a:rPr>
            </a:br>
            <a:endParaRPr lang="en-DE" sz="2400" b="1" dirty="0">
              <a:solidFill>
                <a:schemeClr val="bg1"/>
              </a:solidFill>
            </a:endParaRPr>
          </a:p>
          <a:p>
            <a:pPr algn="ctr"/>
            <a:r>
              <a:rPr lang="de-DE" sz="2400" b="1" dirty="0">
                <a:solidFill>
                  <a:schemeClr val="bg1"/>
                </a:solidFill>
              </a:rPr>
              <a:t>(with the help of googles/facebooks API)</a:t>
            </a:r>
            <a:br>
              <a:rPr lang="de-DE" sz="2400" b="1" dirty="0"/>
            </a:br>
            <a:br>
              <a:rPr lang="de-DE" sz="2400" b="1" dirty="0"/>
            </a:br>
            <a:r>
              <a:rPr lang="de-DE" sz="2400" b="1" dirty="0"/>
              <a:t>After that the user will be redirected </a:t>
            </a:r>
            <a:br>
              <a:rPr lang="de-DE" sz="2400" b="1" dirty="0"/>
            </a:br>
            <a:br>
              <a:rPr lang="de-DE" sz="2400" b="1" dirty="0"/>
            </a:br>
            <a:r>
              <a:rPr lang="de-DE" sz="2400" b="1" dirty="0"/>
              <a:t>Click to start presentation</a:t>
            </a:r>
            <a:endParaRPr lang="en-DE" sz="2400" dirty="0"/>
          </a:p>
        </p:txBody>
      </p:sp>
    </p:spTree>
    <p:extLst>
      <p:ext uri="{BB962C8B-B14F-4D97-AF65-F5344CB8AC3E}">
        <p14:creationId xmlns:p14="http://schemas.microsoft.com/office/powerpoint/2010/main" val="32212474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C563FE29-57AF-43CD-A4F9-692BB8318AC5}"/>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948C1264-0319-45E7-8C44-4A62D627078B}"/>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5B3774B-B5DE-409A-8D43-B169CC323C37}"/>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 name="Rectangle 3">
            <a:extLst>
              <a:ext uri="{FF2B5EF4-FFF2-40B4-BE49-F238E27FC236}">
                <a16:creationId xmlns:a16="http://schemas.microsoft.com/office/drawing/2014/main" id="{7F91C07B-2458-4F2D-9E14-D94E4F0D38C9}"/>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 name="Rectangle 4">
            <a:extLst>
              <a:ext uri="{FF2B5EF4-FFF2-40B4-BE49-F238E27FC236}">
                <a16:creationId xmlns:a16="http://schemas.microsoft.com/office/drawing/2014/main" id="{3DBE7339-877E-40C0-AF52-FF2CA35D49B3}"/>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8" name="Rectangle 7">
            <a:extLst>
              <a:ext uri="{FF2B5EF4-FFF2-40B4-BE49-F238E27FC236}">
                <a16:creationId xmlns:a16="http://schemas.microsoft.com/office/drawing/2014/main" id="{B594E337-162F-4E78-B4FE-16B73B99D96A}"/>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B9478D9B-C823-44DC-B3F6-C2A4EE87DD1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2C024DAE-6E40-4697-B2A3-32E7B773249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EBD8E43-E3DD-41A1-A25A-FF13746DB1E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4" name="Rectangle 13">
            <a:extLst>
              <a:ext uri="{FF2B5EF4-FFF2-40B4-BE49-F238E27FC236}">
                <a16:creationId xmlns:a16="http://schemas.microsoft.com/office/drawing/2014/main" id="{FA1C4809-D687-4853-996E-E00EF82A3205}"/>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1D6ECC56-1300-4229-93C0-1A74B8E89CE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141347985"/>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5" name="Rectangle: Rounded Corners 4">
            <a:extLst>
              <a:ext uri="{FF2B5EF4-FFF2-40B4-BE49-F238E27FC236}">
                <a16:creationId xmlns:a16="http://schemas.microsoft.com/office/drawing/2014/main" id="{FCBCB7CE-DF6E-4652-A6F6-4BDEA6E29827}"/>
              </a:ext>
            </a:extLst>
          </p:cNvPr>
          <p:cNvSpPr/>
          <p:nvPr/>
        </p:nvSpPr>
        <p:spPr>
          <a:xfrm>
            <a:off x="1486116" y="196922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First name*</a:t>
            </a:r>
            <a:endParaRPr lang="en-DE" dirty="0">
              <a:solidFill>
                <a:schemeClr val="bg1">
                  <a:lumMod val="50000"/>
                </a:schemeClr>
              </a:solidFill>
            </a:endParaRPr>
          </a:p>
        </p:txBody>
      </p:sp>
      <p:sp>
        <p:nvSpPr>
          <p:cNvPr id="26" name="Rectangle: Rounded Corners 25">
            <a:extLst>
              <a:ext uri="{FF2B5EF4-FFF2-40B4-BE49-F238E27FC236}">
                <a16:creationId xmlns:a16="http://schemas.microsoft.com/office/drawing/2014/main" id="{213A29C2-666C-4443-9953-315B2AD62545}"/>
              </a:ext>
            </a:extLst>
          </p:cNvPr>
          <p:cNvSpPr/>
          <p:nvPr/>
        </p:nvSpPr>
        <p:spPr>
          <a:xfrm>
            <a:off x="3674967" y="1967765"/>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Last name*</a:t>
            </a:r>
            <a:endParaRPr lang="en-DE" dirty="0">
              <a:solidFill>
                <a:schemeClr val="bg1">
                  <a:lumMod val="50000"/>
                </a:schemeClr>
              </a:solidFill>
            </a:endParaRPr>
          </a:p>
        </p:txBody>
      </p:sp>
      <p:sp>
        <p:nvSpPr>
          <p:cNvPr id="27" name="Rectangle: Rounded Corners 26">
            <a:extLst>
              <a:ext uri="{FF2B5EF4-FFF2-40B4-BE49-F238E27FC236}">
                <a16:creationId xmlns:a16="http://schemas.microsoft.com/office/drawing/2014/main" id="{DD4E5B0C-62BA-4892-B832-16663A795730}"/>
              </a:ext>
            </a:extLst>
          </p:cNvPr>
          <p:cNvSpPr/>
          <p:nvPr/>
        </p:nvSpPr>
        <p:spPr>
          <a:xfrm>
            <a:off x="5857890" y="1958636"/>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Gender*</a:t>
            </a:r>
            <a:endParaRPr lang="en-DE" dirty="0">
              <a:solidFill>
                <a:schemeClr val="bg1">
                  <a:lumMod val="50000"/>
                </a:schemeClr>
              </a:solidFill>
            </a:endParaRPr>
          </a:p>
        </p:txBody>
      </p:sp>
      <p:sp>
        <p:nvSpPr>
          <p:cNvPr id="6" name="Isosceles Triangle 5">
            <a:extLst>
              <a:ext uri="{FF2B5EF4-FFF2-40B4-BE49-F238E27FC236}">
                <a16:creationId xmlns:a16="http://schemas.microsoft.com/office/drawing/2014/main" id="{F022176C-86AE-42DC-8DFD-105E158BAB60}"/>
              </a:ext>
            </a:extLst>
          </p:cNvPr>
          <p:cNvSpPr/>
          <p:nvPr/>
        </p:nvSpPr>
        <p:spPr>
          <a:xfrm flipV="1">
            <a:off x="7649750" y="2070111"/>
            <a:ext cx="174701" cy="139958"/>
          </a:xfrm>
          <a:prstGeom prst="triangle">
            <a:avLst/>
          </a:prstGeom>
          <a:solidFill>
            <a:schemeClr val="bg1">
              <a:lumMod val="50000"/>
            </a:schemeClr>
          </a:solidFill>
          <a:ln>
            <a:solidFill>
              <a:schemeClr val="bg1">
                <a:lumMod val="8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sp>
        <p:nvSpPr>
          <p:cNvPr id="30" name="Rectangle: Rounded Corners 29">
            <a:extLst>
              <a:ext uri="{FF2B5EF4-FFF2-40B4-BE49-F238E27FC236}">
                <a16:creationId xmlns:a16="http://schemas.microsoft.com/office/drawing/2014/main" id="{28A3F87E-3A84-49A1-9025-26822DF9E7AF}"/>
              </a:ext>
            </a:extLst>
          </p:cNvPr>
          <p:cNvSpPr/>
          <p:nvPr/>
        </p:nvSpPr>
        <p:spPr>
          <a:xfrm>
            <a:off x="1486115" y="2472466"/>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Full address*</a:t>
            </a:r>
            <a:endParaRPr lang="en-DE" dirty="0">
              <a:solidFill>
                <a:schemeClr val="bg1">
                  <a:lumMod val="50000"/>
                </a:schemeClr>
              </a:solidFill>
            </a:endParaRPr>
          </a:p>
        </p:txBody>
      </p:sp>
      <p:sp>
        <p:nvSpPr>
          <p:cNvPr id="39" name="Rectangle: Rounded Corners 38">
            <a:extLst>
              <a:ext uri="{FF2B5EF4-FFF2-40B4-BE49-F238E27FC236}">
                <a16:creationId xmlns:a16="http://schemas.microsoft.com/office/drawing/2014/main" id="{C03DA32B-0607-4301-936B-D1B5375F32FF}"/>
              </a:ext>
            </a:extLst>
          </p:cNvPr>
          <p:cNvSpPr/>
          <p:nvPr/>
        </p:nvSpPr>
        <p:spPr>
          <a:xfrm>
            <a:off x="2580541" y="3916445"/>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Security Question | optional</a:t>
            </a:r>
            <a:endParaRPr lang="en-DE" dirty="0">
              <a:solidFill>
                <a:schemeClr val="bg1">
                  <a:lumMod val="50000"/>
                </a:schemeClr>
              </a:solidFill>
            </a:endParaRPr>
          </a:p>
        </p:txBody>
      </p:sp>
      <p:sp>
        <p:nvSpPr>
          <p:cNvPr id="40" name="Rectangle: Rounded Corners 39">
            <a:extLst>
              <a:ext uri="{FF2B5EF4-FFF2-40B4-BE49-F238E27FC236}">
                <a16:creationId xmlns:a16="http://schemas.microsoft.com/office/drawing/2014/main" id="{38DA82B6-5826-4A2A-B7B2-03EDAC471934}"/>
              </a:ext>
            </a:extLst>
          </p:cNvPr>
          <p:cNvSpPr/>
          <p:nvPr/>
        </p:nvSpPr>
        <p:spPr>
          <a:xfrm>
            <a:off x="2580540" y="4405199"/>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Security Answer | optional</a:t>
            </a:r>
            <a:endParaRPr lang="en-DE" dirty="0">
              <a:solidFill>
                <a:schemeClr val="bg1">
                  <a:lumMod val="50000"/>
                </a:schemeClr>
              </a:solidFill>
            </a:endParaRPr>
          </a:p>
        </p:txBody>
      </p:sp>
      <p:sp>
        <p:nvSpPr>
          <p:cNvPr id="43" name="Rectangle: Rounded Corners 42">
            <a:extLst>
              <a:ext uri="{FF2B5EF4-FFF2-40B4-BE49-F238E27FC236}">
                <a16:creationId xmlns:a16="http://schemas.microsoft.com/office/drawing/2014/main" id="{AF375A62-A4FB-4F7B-BF1B-7C49827BA6CD}"/>
              </a:ext>
            </a:extLst>
          </p:cNvPr>
          <p:cNvSpPr/>
          <p:nvPr/>
        </p:nvSpPr>
        <p:spPr>
          <a:xfrm>
            <a:off x="1486114" y="3433941"/>
            <a:ext cx="312230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Password*</a:t>
            </a:r>
            <a:endParaRPr lang="en-DE" dirty="0">
              <a:solidFill>
                <a:schemeClr val="bg1">
                  <a:lumMod val="50000"/>
                </a:schemeClr>
              </a:solidFill>
            </a:endParaRPr>
          </a:p>
        </p:txBody>
      </p:sp>
      <p:sp>
        <p:nvSpPr>
          <p:cNvPr id="44" name="Rectangle: Rounded Corners 43">
            <a:extLst>
              <a:ext uri="{FF2B5EF4-FFF2-40B4-BE49-F238E27FC236}">
                <a16:creationId xmlns:a16="http://schemas.microsoft.com/office/drawing/2014/main" id="{798CA099-ED47-4021-AB3E-E394A9FA1D1F}"/>
              </a:ext>
            </a:extLst>
          </p:cNvPr>
          <p:cNvSpPr/>
          <p:nvPr/>
        </p:nvSpPr>
        <p:spPr>
          <a:xfrm>
            <a:off x="4754887" y="3437500"/>
            <a:ext cx="3122304"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Repeat password*</a:t>
            </a:r>
            <a:endParaRPr lang="en-DE" dirty="0">
              <a:solidFill>
                <a:schemeClr val="bg1">
                  <a:lumMod val="50000"/>
                </a:schemeClr>
              </a:solidFill>
            </a:endParaRPr>
          </a:p>
        </p:txBody>
      </p:sp>
      <p:sp>
        <p:nvSpPr>
          <p:cNvPr id="45" name="Rectangle: Rounded Corners 44">
            <a:extLst>
              <a:ext uri="{FF2B5EF4-FFF2-40B4-BE49-F238E27FC236}">
                <a16:creationId xmlns:a16="http://schemas.microsoft.com/office/drawing/2014/main" id="{44441866-CA21-4AA8-A870-29B957769D71}"/>
              </a:ext>
            </a:extLst>
          </p:cNvPr>
          <p:cNvSpPr/>
          <p:nvPr/>
        </p:nvSpPr>
        <p:spPr>
          <a:xfrm>
            <a:off x="1486115" y="2964521"/>
            <a:ext cx="3819309"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50000"/>
                    <a:lumOff val="50000"/>
                  </a:schemeClr>
                </a:solidFill>
              </a:rPr>
              <a:t>Email address*</a:t>
            </a:r>
            <a:endParaRPr lang="en-DE" dirty="0">
              <a:solidFill>
                <a:schemeClr val="tx1">
                  <a:lumMod val="50000"/>
                  <a:lumOff val="50000"/>
                </a:schemeClr>
              </a:solidFill>
            </a:endParaRPr>
          </a:p>
        </p:txBody>
      </p:sp>
      <p:pic>
        <p:nvPicPr>
          <p:cNvPr id="46" name="Picture 45">
            <a:extLst>
              <a:ext uri="{FF2B5EF4-FFF2-40B4-BE49-F238E27FC236}">
                <a16:creationId xmlns:a16="http://schemas.microsoft.com/office/drawing/2014/main" id="{58CBB268-A977-4F62-B2D4-2B297C9AA6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9758" y="3344413"/>
            <a:ext cx="539701" cy="539701"/>
          </a:xfrm>
          <a:prstGeom prst="rect">
            <a:avLst/>
          </a:prstGeom>
        </p:spPr>
      </p:pic>
      <p:sp>
        <p:nvSpPr>
          <p:cNvPr id="47" name="TextBox 46">
            <a:extLst>
              <a:ext uri="{FF2B5EF4-FFF2-40B4-BE49-F238E27FC236}">
                <a16:creationId xmlns:a16="http://schemas.microsoft.com/office/drawing/2014/main" id="{A1ADEB1A-A921-42E1-B8FC-25C6AC1E48F8}"/>
              </a:ext>
            </a:extLst>
          </p:cNvPr>
          <p:cNvSpPr txBox="1"/>
          <p:nvPr/>
        </p:nvSpPr>
        <p:spPr>
          <a:xfrm>
            <a:off x="7951977" y="3369038"/>
            <a:ext cx="3318964" cy="1015663"/>
          </a:xfrm>
          <a:prstGeom prst="rect">
            <a:avLst/>
          </a:prstGeom>
          <a:noFill/>
        </p:spPr>
        <p:txBody>
          <a:bodyPr wrap="square">
            <a:spAutoFit/>
          </a:bodyPr>
          <a:lstStyle/>
          <a:p>
            <a:r>
              <a:rPr lang="en-US" sz="1200" dirty="0"/>
              <a:t>Your password must:</a:t>
            </a:r>
          </a:p>
          <a:p>
            <a:pPr>
              <a:buFont typeface="Arial" panose="020B0604020202020204" pitchFamily="34" charset="0"/>
              <a:buChar char="•"/>
            </a:pPr>
            <a:r>
              <a:rPr lang="en-US" sz="1200" b="1" dirty="0"/>
              <a:t> </a:t>
            </a:r>
            <a:r>
              <a:rPr lang="en-US" sz="1200" dirty="0"/>
              <a:t>Be</a:t>
            </a:r>
            <a:r>
              <a:rPr lang="en-US" sz="1200" b="1" dirty="0"/>
              <a:t> 8 and 16 characters</a:t>
            </a:r>
            <a:r>
              <a:rPr lang="en-US" sz="1200" dirty="0"/>
              <a:t> long</a:t>
            </a:r>
          </a:p>
          <a:p>
            <a:pPr>
              <a:buFont typeface="Arial" panose="020B0604020202020204" pitchFamily="34" charset="0"/>
              <a:buChar char="•"/>
            </a:pPr>
            <a:r>
              <a:rPr lang="en-US" sz="1200" dirty="0"/>
              <a:t> Include a</a:t>
            </a:r>
            <a:r>
              <a:rPr lang="en-US" sz="1200" b="1" dirty="0"/>
              <a:t> special character</a:t>
            </a:r>
            <a:r>
              <a:rPr lang="en-US" sz="1200" dirty="0"/>
              <a:t> (e.g., ! @ # $ % ^ &amp; *)</a:t>
            </a:r>
          </a:p>
          <a:p>
            <a:pPr>
              <a:buFont typeface="Arial" panose="020B0604020202020204" pitchFamily="34" charset="0"/>
              <a:buChar char="•"/>
            </a:pPr>
            <a:r>
              <a:rPr lang="en-US" sz="1200" dirty="0"/>
              <a:t> Contain at least </a:t>
            </a:r>
            <a:r>
              <a:rPr lang="en-US" sz="1200" b="1" dirty="0"/>
              <a:t>one number</a:t>
            </a:r>
            <a:r>
              <a:rPr lang="en-US" sz="1200" dirty="0"/>
              <a:t> (0–9)</a:t>
            </a:r>
          </a:p>
          <a:p>
            <a:pPr>
              <a:buFont typeface="Arial" panose="020B0604020202020204" pitchFamily="34" charset="0"/>
              <a:buChar char="•"/>
            </a:pPr>
            <a:r>
              <a:rPr lang="en-US" sz="1200" dirty="0"/>
              <a:t> Have at least </a:t>
            </a:r>
            <a:r>
              <a:rPr lang="en-US" sz="1200" b="1" dirty="0"/>
              <a:t>one uppercase letter</a:t>
            </a:r>
            <a:r>
              <a:rPr lang="en-US" sz="1200" dirty="0"/>
              <a:t> (A–Z)</a:t>
            </a:r>
          </a:p>
        </p:txBody>
      </p:sp>
      <p:sp>
        <p:nvSpPr>
          <p:cNvPr id="48" name="TextBox 47">
            <a:extLst>
              <a:ext uri="{FF2B5EF4-FFF2-40B4-BE49-F238E27FC236}">
                <a16:creationId xmlns:a16="http://schemas.microsoft.com/office/drawing/2014/main" id="{396255AE-3FA4-45E4-AC94-40945CF3A6AF}"/>
              </a:ext>
            </a:extLst>
          </p:cNvPr>
          <p:cNvSpPr txBox="1"/>
          <p:nvPr/>
        </p:nvSpPr>
        <p:spPr>
          <a:xfrm>
            <a:off x="7948394" y="1899828"/>
            <a:ext cx="2829825" cy="830997"/>
          </a:xfrm>
          <a:prstGeom prst="rect">
            <a:avLst/>
          </a:prstGeom>
          <a:noFill/>
        </p:spPr>
        <p:txBody>
          <a:bodyPr wrap="square">
            <a:spAutoFit/>
          </a:bodyPr>
          <a:lstStyle/>
          <a:p>
            <a:r>
              <a:rPr lang="en-US" sz="1200" dirty="0"/>
              <a:t>We support all genders and identities. For simplicity, our list is shortened</a:t>
            </a:r>
            <a:br>
              <a:rPr lang="en-US" sz="1200" dirty="0"/>
            </a:br>
            <a:r>
              <a:rPr lang="en-US" sz="1200" dirty="0"/>
              <a:t>—please select the best fit for you.</a:t>
            </a:r>
          </a:p>
          <a:p>
            <a:r>
              <a:rPr lang="en-US" sz="1200" dirty="0"/>
              <a:t>Your identity matters to us!</a:t>
            </a:r>
          </a:p>
        </p:txBody>
      </p:sp>
      <p:sp>
        <p:nvSpPr>
          <p:cNvPr id="49" name="Rectangle: Rounded Corners 48">
            <a:extLst>
              <a:ext uri="{FF2B5EF4-FFF2-40B4-BE49-F238E27FC236}">
                <a16:creationId xmlns:a16="http://schemas.microsoft.com/office/drawing/2014/main" id="{96454165-CDC3-4FEC-A118-8500DD89CF9B}"/>
              </a:ext>
            </a:extLst>
          </p:cNvPr>
          <p:cNvSpPr/>
          <p:nvPr/>
        </p:nvSpPr>
        <p:spPr>
          <a:xfrm>
            <a:off x="5457824" y="2945931"/>
            <a:ext cx="241936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50000"/>
                    <a:lumOff val="50000"/>
                  </a:schemeClr>
                </a:solidFill>
              </a:rPr>
              <a:t>Phone number</a:t>
            </a:r>
            <a:endParaRPr lang="en-DE" dirty="0">
              <a:solidFill>
                <a:schemeClr val="tx1">
                  <a:lumMod val="50000"/>
                  <a:lumOff val="50000"/>
                </a:schemeClr>
              </a:solidFill>
            </a:endParaRPr>
          </a:p>
        </p:txBody>
      </p:sp>
      <p:sp>
        <p:nvSpPr>
          <p:cNvPr id="50" name="Rectangle: Rounded Corners 49">
            <a:extLst>
              <a:ext uri="{FF2B5EF4-FFF2-40B4-BE49-F238E27FC236}">
                <a16:creationId xmlns:a16="http://schemas.microsoft.com/office/drawing/2014/main" id="{91D20579-A560-4289-9706-B6779BB7C1A4}"/>
              </a:ext>
            </a:extLst>
          </p:cNvPr>
          <p:cNvSpPr/>
          <p:nvPr/>
        </p:nvSpPr>
        <p:spPr>
          <a:xfrm>
            <a:off x="4489270" y="5235264"/>
            <a:ext cx="3213457" cy="559837"/>
          </a:xfrm>
          <a:prstGeom prst="roundRect">
            <a:avLst/>
          </a:prstGeom>
          <a:solidFill>
            <a:schemeClr val="bg1">
              <a:lumMod val="75000"/>
            </a:schemeClr>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Register</a:t>
            </a:r>
            <a:endParaRPr lang="en-DE" sz="2400" b="1" dirty="0">
              <a:solidFill>
                <a:schemeClr val="bg1"/>
              </a:solidFill>
            </a:endParaRPr>
          </a:p>
        </p:txBody>
      </p:sp>
      <p:sp>
        <p:nvSpPr>
          <p:cNvPr id="28" name="Rectangle 27">
            <a:extLst>
              <a:ext uri="{FF2B5EF4-FFF2-40B4-BE49-F238E27FC236}">
                <a16:creationId xmlns:a16="http://schemas.microsoft.com/office/drawing/2014/main" id="{63E4D466-CD19-4A86-BA41-CA3B7BCC247E}"/>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0AB0D7B7-BA45-4B49-A0EF-EAC134BBBAF0}"/>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1" name="Rectangle 30">
            <a:extLst>
              <a:ext uri="{FF2B5EF4-FFF2-40B4-BE49-F238E27FC236}">
                <a16:creationId xmlns:a16="http://schemas.microsoft.com/office/drawing/2014/main" id="{428075A6-4A95-4BC4-A2D9-5356909A1B2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54254205-B352-4CDB-9CE7-9743FC79D4F3}"/>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3" name="Rectangle 32">
            <a:extLst>
              <a:ext uri="{FF2B5EF4-FFF2-40B4-BE49-F238E27FC236}">
                <a16:creationId xmlns:a16="http://schemas.microsoft.com/office/drawing/2014/main" id="{5275D950-C8B3-4B1D-82CC-FEB086260705}"/>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5" name="Rectangle: Rounded Corners 34">
            <a:extLst>
              <a:ext uri="{FF2B5EF4-FFF2-40B4-BE49-F238E27FC236}">
                <a16:creationId xmlns:a16="http://schemas.microsoft.com/office/drawing/2014/main" id="{84E8BD6A-CD9F-41B4-8BD8-CCEA3F524F73}"/>
              </a:ext>
            </a:extLst>
          </p:cNvPr>
          <p:cNvSpPr/>
          <p:nvPr/>
        </p:nvSpPr>
        <p:spPr>
          <a:xfrm>
            <a:off x="5857890" y="245436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Age*</a:t>
            </a:r>
            <a:endParaRPr lang="en-DE" dirty="0">
              <a:solidFill>
                <a:schemeClr val="bg1">
                  <a:lumMod val="50000"/>
                </a:schemeClr>
              </a:solidFill>
            </a:endParaRPr>
          </a:p>
        </p:txBody>
      </p:sp>
      <p:sp>
        <p:nvSpPr>
          <p:cNvPr id="36" name="Rectangle 35">
            <a:extLst>
              <a:ext uri="{FF2B5EF4-FFF2-40B4-BE49-F238E27FC236}">
                <a16:creationId xmlns:a16="http://schemas.microsoft.com/office/drawing/2014/main" id="{D6A52636-27A4-4ACB-8A7B-BB91651E0085}"/>
              </a:ext>
            </a:extLst>
          </p:cNvPr>
          <p:cNvSpPr/>
          <p:nvPr/>
        </p:nvSpPr>
        <p:spPr>
          <a:xfrm>
            <a:off x="1029757" y="1736521"/>
            <a:ext cx="10241183" cy="3296548"/>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841216967"/>
      </p:ext>
    </p:extLst>
  </p:cSld>
  <p:clrMapOvr>
    <a:masterClrMapping/>
  </p:clrMapOvr>
  <p:transition spd="slow" advTm="0"/>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36" name="Rectangle: Rounded Corners 35">
            <a:extLst>
              <a:ext uri="{FF2B5EF4-FFF2-40B4-BE49-F238E27FC236}">
                <a16:creationId xmlns:a16="http://schemas.microsoft.com/office/drawing/2014/main" id="{C77C027B-3AD8-4F00-BF0B-7315ED67A9DD}"/>
              </a:ext>
            </a:extLst>
          </p:cNvPr>
          <p:cNvSpPr/>
          <p:nvPr/>
        </p:nvSpPr>
        <p:spPr>
          <a:xfrm>
            <a:off x="2580540" y="4405199"/>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I am 12</a:t>
            </a:r>
            <a:endParaRPr lang="en-DE" dirty="0">
              <a:solidFill>
                <a:schemeClr val="tx1">
                  <a:lumMod val="85000"/>
                  <a:lumOff val="15000"/>
                </a:schemeClr>
              </a:solidFill>
            </a:endParaRPr>
          </a:p>
        </p:txBody>
      </p:sp>
      <p:sp>
        <p:nvSpPr>
          <p:cNvPr id="40" name="Rectangle: Rounded Corners 39">
            <a:extLst>
              <a:ext uri="{FF2B5EF4-FFF2-40B4-BE49-F238E27FC236}">
                <a16:creationId xmlns:a16="http://schemas.microsoft.com/office/drawing/2014/main" id="{A54E712C-7386-40B2-BD58-715ADF5EDC28}"/>
              </a:ext>
            </a:extLst>
          </p:cNvPr>
          <p:cNvSpPr/>
          <p:nvPr/>
        </p:nvSpPr>
        <p:spPr>
          <a:xfrm>
            <a:off x="1486114" y="3433941"/>
            <a:ext cx="312230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Besties4EVER!!!</a:t>
            </a:r>
            <a:endParaRPr lang="en-DE" dirty="0">
              <a:solidFill>
                <a:schemeClr val="bg1">
                  <a:lumMod val="50000"/>
                </a:schemeClr>
              </a:solidFill>
            </a:endParaRPr>
          </a:p>
        </p:txBody>
      </p:sp>
      <p:sp>
        <p:nvSpPr>
          <p:cNvPr id="43" name="Rectangle: Rounded Corners 42">
            <a:extLst>
              <a:ext uri="{FF2B5EF4-FFF2-40B4-BE49-F238E27FC236}">
                <a16:creationId xmlns:a16="http://schemas.microsoft.com/office/drawing/2014/main" id="{3C9D305A-3B0D-46F0-BE59-1C0BE79F577B}"/>
              </a:ext>
            </a:extLst>
          </p:cNvPr>
          <p:cNvSpPr/>
          <p:nvPr/>
        </p:nvSpPr>
        <p:spPr>
          <a:xfrm>
            <a:off x="4754887" y="3437500"/>
            <a:ext cx="3122304"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Besties4EVER!!!</a:t>
            </a:r>
            <a:endParaRPr lang="en-DE" dirty="0">
              <a:solidFill>
                <a:schemeClr val="bg1">
                  <a:lumMod val="50000"/>
                </a:schemeClr>
              </a:solidFill>
            </a:endParaRPr>
          </a:p>
        </p:txBody>
      </p:sp>
      <p:sp>
        <p:nvSpPr>
          <p:cNvPr id="28" name="Rectangle: Rounded Corners 27">
            <a:extLst>
              <a:ext uri="{FF2B5EF4-FFF2-40B4-BE49-F238E27FC236}">
                <a16:creationId xmlns:a16="http://schemas.microsoft.com/office/drawing/2014/main" id="{A4C30CB7-28D9-47E3-893F-A394FA81E351}"/>
              </a:ext>
            </a:extLst>
          </p:cNvPr>
          <p:cNvSpPr/>
          <p:nvPr/>
        </p:nvSpPr>
        <p:spPr>
          <a:xfrm>
            <a:off x="1486115" y="2472466"/>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Kitaibelite 30, Berlin 10034</a:t>
            </a:r>
            <a:endParaRPr lang="en-DE" dirty="0">
              <a:solidFill>
                <a:schemeClr val="tx1">
                  <a:lumMod val="85000"/>
                  <a:lumOff val="15000"/>
                </a:schemeClr>
              </a:solidFill>
            </a:endParaRPr>
          </a:p>
        </p:txBody>
      </p:sp>
      <p:sp>
        <p:nvSpPr>
          <p:cNvPr id="29" name="Rectangle: Rounded Corners 28">
            <a:extLst>
              <a:ext uri="{FF2B5EF4-FFF2-40B4-BE49-F238E27FC236}">
                <a16:creationId xmlns:a16="http://schemas.microsoft.com/office/drawing/2014/main" id="{00838120-A2A1-4403-B650-B61D7E4B3C6B}"/>
              </a:ext>
            </a:extLst>
          </p:cNvPr>
          <p:cNvSpPr/>
          <p:nvPr/>
        </p:nvSpPr>
        <p:spPr>
          <a:xfrm>
            <a:off x="3674967" y="1967765"/>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Anniston</a:t>
            </a:r>
            <a:endParaRPr lang="en-DE" dirty="0">
              <a:solidFill>
                <a:schemeClr val="tx1">
                  <a:lumMod val="85000"/>
                  <a:lumOff val="15000"/>
                </a:schemeClr>
              </a:solidFill>
            </a:endParaRPr>
          </a:p>
        </p:txBody>
      </p:sp>
      <p:sp>
        <p:nvSpPr>
          <p:cNvPr id="31" name="Rectangle: Rounded Corners 30">
            <a:extLst>
              <a:ext uri="{FF2B5EF4-FFF2-40B4-BE49-F238E27FC236}">
                <a16:creationId xmlns:a16="http://schemas.microsoft.com/office/drawing/2014/main" id="{A5C891F3-649F-4FE8-9F49-03C9494405E3}"/>
              </a:ext>
            </a:extLst>
          </p:cNvPr>
          <p:cNvSpPr/>
          <p:nvPr/>
        </p:nvSpPr>
        <p:spPr>
          <a:xfrm>
            <a:off x="1486116" y="196922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Stephany</a:t>
            </a:r>
            <a:endParaRPr lang="en-DE" dirty="0">
              <a:solidFill>
                <a:schemeClr val="tx1">
                  <a:lumMod val="85000"/>
                  <a:lumOff val="15000"/>
                </a:schemeClr>
              </a:solidFill>
            </a:endParaRPr>
          </a:p>
        </p:txBody>
      </p:sp>
      <p:sp>
        <p:nvSpPr>
          <p:cNvPr id="33" name="Rectangle: Rounded Corners 32">
            <a:extLst>
              <a:ext uri="{FF2B5EF4-FFF2-40B4-BE49-F238E27FC236}">
                <a16:creationId xmlns:a16="http://schemas.microsoft.com/office/drawing/2014/main" id="{5203C035-0E56-47A5-8575-59E97117DCAD}"/>
              </a:ext>
            </a:extLst>
          </p:cNvPr>
          <p:cNvSpPr/>
          <p:nvPr/>
        </p:nvSpPr>
        <p:spPr>
          <a:xfrm>
            <a:off x="5857890" y="1958636"/>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Female</a:t>
            </a:r>
            <a:endParaRPr lang="en-DE" dirty="0">
              <a:solidFill>
                <a:schemeClr val="tx1">
                  <a:lumMod val="85000"/>
                  <a:lumOff val="15000"/>
                </a:schemeClr>
              </a:solidFill>
            </a:endParaRPr>
          </a:p>
        </p:txBody>
      </p:sp>
      <p:sp>
        <p:nvSpPr>
          <p:cNvPr id="35" name="Isosceles Triangle 34">
            <a:extLst>
              <a:ext uri="{FF2B5EF4-FFF2-40B4-BE49-F238E27FC236}">
                <a16:creationId xmlns:a16="http://schemas.microsoft.com/office/drawing/2014/main" id="{0790D929-DD87-4C90-AEE4-CBFB306800BA}"/>
              </a:ext>
            </a:extLst>
          </p:cNvPr>
          <p:cNvSpPr/>
          <p:nvPr/>
        </p:nvSpPr>
        <p:spPr>
          <a:xfrm flipV="1">
            <a:off x="7649750" y="2070111"/>
            <a:ext cx="174701" cy="139958"/>
          </a:xfrm>
          <a:prstGeom prst="triangle">
            <a:avLst/>
          </a:prstGeom>
          <a:solidFill>
            <a:schemeClr val="bg1">
              <a:lumMod val="50000"/>
            </a:schemeClr>
          </a:solidFill>
          <a:ln>
            <a:solidFill>
              <a:schemeClr val="bg1">
                <a:lumMod val="8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pic>
        <p:nvPicPr>
          <p:cNvPr id="26" name="Picture 25">
            <a:extLst>
              <a:ext uri="{FF2B5EF4-FFF2-40B4-BE49-F238E27FC236}">
                <a16:creationId xmlns:a16="http://schemas.microsoft.com/office/drawing/2014/main" id="{E97C5020-A600-466E-913C-709E6EB3D8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3953" y="3484801"/>
            <a:ext cx="278927" cy="278927"/>
          </a:xfrm>
          <a:prstGeom prst="rect">
            <a:avLst/>
          </a:prstGeom>
        </p:spPr>
      </p:pic>
      <p:sp>
        <p:nvSpPr>
          <p:cNvPr id="27" name="Rectangle: Rounded Corners 26">
            <a:extLst>
              <a:ext uri="{FF2B5EF4-FFF2-40B4-BE49-F238E27FC236}">
                <a16:creationId xmlns:a16="http://schemas.microsoft.com/office/drawing/2014/main" id="{17ED1433-FCC5-4AC7-847E-6908429415F8}"/>
              </a:ext>
            </a:extLst>
          </p:cNvPr>
          <p:cNvSpPr/>
          <p:nvPr/>
        </p:nvSpPr>
        <p:spPr>
          <a:xfrm>
            <a:off x="2580541" y="3916445"/>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How old are you?</a:t>
            </a:r>
            <a:endParaRPr lang="en-DE" dirty="0">
              <a:solidFill>
                <a:schemeClr val="tx1">
                  <a:lumMod val="85000"/>
                  <a:lumOff val="15000"/>
                </a:schemeClr>
              </a:solidFill>
            </a:endParaRPr>
          </a:p>
        </p:txBody>
      </p:sp>
      <p:sp>
        <p:nvSpPr>
          <p:cNvPr id="37" name="TextBox 36">
            <a:extLst>
              <a:ext uri="{FF2B5EF4-FFF2-40B4-BE49-F238E27FC236}">
                <a16:creationId xmlns:a16="http://schemas.microsoft.com/office/drawing/2014/main" id="{16AC57B1-D5E5-4C25-B4C9-AB5FC5346A81}"/>
              </a:ext>
            </a:extLst>
          </p:cNvPr>
          <p:cNvSpPr txBox="1"/>
          <p:nvPr/>
        </p:nvSpPr>
        <p:spPr>
          <a:xfrm>
            <a:off x="7951977" y="3369038"/>
            <a:ext cx="3318964" cy="1015663"/>
          </a:xfrm>
          <a:prstGeom prst="rect">
            <a:avLst/>
          </a:prstGeom>
          <a:noFill/>
        </p:spPr>
        <p:txBody>
          <a:bodyPr wrap="square">
            <a:spAutoFit/>
          </a:bodyPr>
          <a:lstStyle/>
          <a:p>
            <a:r>
              <a:rPr lang="en-US" sz="1200" dirty="0"/>
              <a:t>Your password must:</a:t>
            </a:r>
          </a:p>
          <a:p>
            <a:pPr>
              <a:buFont typeface="Arial" panose="020B0604020202020204" pitchFamily="34" charset="0"/>
              <a:buChar char="•"/>
            </a:pPr>
            <a:r>
              <a:rPr lang="en-US" sz="1200" b="1" dirty="0"/>
              <a:t> </a:t>
            </a:r>
            <a:r>
              <a:rPr lang="en-US" sz="1200" dirty="0"/>
              <a:t>Be</a:t>
            </a:r>
            <a:r>
              <a:rPr lang="en-US" sz="1200" b="1" dirty="0"/>
              <a:t> 8 and 16 characters</a:t>
            </a:r>
            <a:r>
              <a:rPr lang="en-US" sz="1200" dirty="0"/>
              <a:t> long</a:t>
            </a:r>
          </a:p>
          <a:p>
            <a:pPr>
              <a:buFont typeface="Arial" panose="020B0604020202020204" pitchFamily="34" charset="0"/>
              <a:buChar char="•"/>
            </a:pPr>
            <a:r>
              <a:rPr lang="en-US" sz="1200" dirty="0"/>
              <a:t> Include a</a:t>
            </a:r>
            <a:r>
              <a:rPr lang="en-US" sz="1200" b="1" dirty="0"/>
              <a:t> special character</a:t>
            </a:r>
            <a:r>
              <a:rPr lang="en-US" sz="1200" dirty="0"/>
              <a:t> (e.g., ! @ # $ % ^ &amp; *)</a:t>
            </a:r>
          </a:p>
          <a:p>
            <a:pPr>
              <a:buFont typeface="Arial" panose="020B0604020202020204" pitchFamily="34" charset="0"/>
              <a:buChar char="•"/>
            </a:pPr>
            <a:r>
              <a:rPr lang="en-US" sz="1200" dirty="0"/>
              <a:t> Contain at least </a:t>
            </a:r>
            <a:r>
              <a:rPr lang="en-US" sz="1200" b="1" dirty="0"/>
              <a:t>one number</a:t>
            </a:r>
            <a:r>
              <a:rPr lang="en-US" sz="1200" dirty="0"/>
              <a:t> (0–9)</a:t>
            </a:r>
          </a:p>
          <a:p>
            <a:pPr>
              <a:buFont typeface="Arial" panose="020B0604020202020204" pitchFamily="34" charset="0"/>
              <a:buChar char="•"/>
            </a:pPr>
            <a:r>
              <a:rPr lang="en-US" sz="1200" dirty="0"/>
              <a:t> Have at least </a:t>
            </a:r>
            <a:r>
              <a:rPr lang="en-US" sz="1200" b="1" dirty="0"/>
              <a:t>one uppercase letter</a:t>
            </a:r>
            <a:r>
              <a:rPr lang="en-US" sz="1200" dirty="0"/>
              <a:t> (A–Z)</a:t>
            </a:r>
          </a:p>
        </p:txBody>
      </p:sp>
      <p:sp>
        <p:nvSpPr>
          <p:cNvPr id="38" name="TextBox 37">
            <a:extLst>
              <a:ext uri="{FF2B5EF4-FFF2-40B4-BE49-F238E27FC236}">
                <a16:creationId xmlns:a16="http://schemas.microsoft.com/office/drawing/2014/main" id="{F8B59351-D569-4E18-82F1-626DE06E1143}"/>
              </a:ext>
            </a:extLst>
          </p:cNvPr>
          <p:cNvSpPr txBox="1"/>
          <p:nvPr/>
        </p:nvSpPr>
        <p:spPr>
          <a:xfrm>
            <a:off x="7948394" y="1899828"/>
            <a:ext cx="2829825" cy="830997"/>
          </a:xfrm>
          <a:prstGeom prst="rect">
            <a:avLst/>
          </a:prstGeom>
          <a:noFill/>
        </p:spPr>
        <p:txBody>
          <a:bodyPr wrap="square">
            <a:spAutoFit/>
          </a:bodyPr>
          <a:lstStyle/>
          <a:p>
            <a:r>
              <a:rPr lang="en-US" sz="1200" dirty="0"/>
              <a:t>We support all genders and identities. For simplicity, our list is shortened</a:t>
            </a:r>
            <a:br>
              <a:rPr lang="en-US" sz="1200" dirty="0"/>
            </a:br>
            <a:r>
              <a:rPr lang="en-US" sz="1200" dirty="0"/>
              <a:t>—please select the best fit for you.</a:t>
            </a:r>
          </a:p>
          <a:p>
            <a:r>
              <a:rPr lang="en-US" sz="1200" dirty="0"/>
              <a:t>Your identity matters to us!</a:t>
            </a:r>
          </a:p>
        </p:txBody>
      </p:sp>
      <p:sp>
        <p:nvSpPr>
          <p:cNvPr id="30" name="Rectangle: Rounded Corners 29">
            <a:extLst>
              <a:ext uri="{FF2B5EF4-FFF2-40B4-BE49-F238E27FC236}">
                <a16:creationId xmlns:a16="http://schemas.microsoft.com/office/drawing/2014/main" id="{B8B8B294-7A35-4559-8410-547E9B7B9DFF}"/>
              </a:ext>
            </a:extLst>
          </p:cNvPr>
          <p:cNvSpPr/>
          <p:nvPr/>
        </p:nvSpPr>
        <p:spPr>
          <a:xfrm>
            <a:off x="1486115" y="2964521"/>
            <a:ext cx="3819309"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XXXXXXXXXXXX@gmail.com</a:t>
            </a:r>
            <a:endParaRPr lang="en-DE" dirty="0">
              <a:solidFill>
                <a:schemeClr val="tx1">
                  <a:lumMod val="85000"/>
                  <a:lumOff val="15000"/>
                </a:schemeClr>
              </a:solidFill>
            </a:endParaRPr>
          </a:p>
        </p:txBody>
      </p:sp>
      <p:sp>
        <p:nvSpPr>
          <p:cNvPr id="34" name="Rectangle: Rounded Corners 33">
            <a:extLst>
              <a:ext uri="{FF2B5EF4-FFF2-40B4-BE49-F238E27FC236}">
                <a16:creationId xmlns:a16="http://schemas.microsoft.com/office/drawing/2014/main" id="{693B4A6A-D171-46F0-B71F-A4CAC30E0B35}"/>
              </a:ext>
            </a:extLst>
          </p:cNvPr>
          <p:cNvSpPr/>
          <p:nvPr/>
        </p:nvSpPr>
        <p:spPr>
          <a:xfrm>
            <a:off x="5457824" y="2945931"/>
            <a:ext cx="241936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+49 XXX </a:t>
            </a:r>
            <a:r>
              <a:rPr lang="en-US" dirty="0" err="1">
                <a:solidFill>
                  <a:schemeClr val="tx1">
                    <a:lumMod val="85000"/>
                    <a:lumOff val="15000"/>
                  </a:schemeClr>
                </a:solidFill>
              </a:rPr>
              <a:t>XXX</a:t>
            </a:r>
            <a:r>
              <a:rPr lang="en-US" dirty="0">
                <a:solidFill>
                  <a:schemeClr val="tx1">
                    <a:lumMod val="85000"/>
                    <a:lumOff val="15000"/>
                  </a:schemeClr>
                </a:solidFill>
              </a:rPr>
              <a:t> XXXX</a:t>
            </a:r>
            <a:endParaRPr lang="en-DE" dirty="0">
              <a:solidFill>
                <a:schemeClr val="tx1">
                  <a:lumMod val="85000"/>
                  <a:lumOff val="15000"/>
                </a:schemeClr>
              </a:solidFill>
            </a:endParaRPr>
          </a:p>
        </p:txBody>
      </p:sp>
      <p:sp>
        <p:nvSpPr>
          <p:cNvPr id="44" name="Rectangle: Rounded Corners 43">
            <a:extLst>
              <a:ext uri="{FF2B5EF4-FFF2-40B4-BE49-F238E27FC236}">
                <a16:creationId xmlns:a16="http://schemas.microsoft.com/office/drawing/2014/main" id="{30923DD3-82E8-4FAD-B43B-BEFA2884BCC5}"/>
              </a:ext>
            </a:extLst>
          </p:cNvPr>
          <p:cNvSpPr/>
          <p:nvPr/>
        </p:nvSpPr>
        <p:spPr>
          <a:xfrm>
            <a:off x="4489269" y="5231705"/>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Register</a:t>
            </a:r>
            <a:endParaRPr lang="en-DE" sz="2400" b="1" dirty="0">
              <a:solidFill>
                <a:schemeClr val="bg1"/>
              </a:solidFill>
            </a:endParaRPr>
          </a:p>
        </p:txBody>
      </p:sp>
      <p:sp>
        <p:nvSpPr>
          <p:cNvPr id="32" name="Rectangle 31">
            <a:extLst>
              <a:ext uri="{FF2B5EF4-FFF2-40B4-BE49-F238E27FC236}">
                <a16:creationId xmlns:a16="http://schemas.microsoft.com/office/drawing/2014/main" id="{4FE9377C-C7AF-402F-9D5F-E176C2AB9905}"/>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89A2D120-1FF0-4382-B612-30F05776C7DE}"/>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1" name="Rectangle 40">
            <a:extLst>
              <a:ext uri="{FF2B5EF4-FFF2-40B4-BE49-F238E27FC236}">
                <a16:creationId xmlns:a16="http://schemas.microsoft.com/office/drawing/2014/main" id="{A9DC5D25-D5C2-49DA-9C63-4547E712C445}"/>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42" name="Rectangle 41">
            <a:extLst>
              <a:ext uri="{FF2B5EF4-FFF2-40B4-BE49-F238E27FC236}">
                <a16:creationId xmlns:a16="http://schemas.microsoft.com/office/drawing/2014/main" id="{8BB3A0A1-59AE-493E-9F32-09C6726947A9}"/>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A2B28620-AFE7-4D5B-B712-E8BF18F61856}"/>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6" name="Rectangle: Rounded Corners 45">
            <a:extLst>
              <a:ext uri="{FF2B5EF4-FFF2-40B4-BE49-F238E27FC236}">
                <a16:creationId xmlns:a16="http://schemas.microsoft.com/office/drawing/2014/main" id="{B29A554B-D1E7-4F29-9709-7BB61FB9CC37}"/>
              </a:ext>
            </a:extLst>
          </p:cNvPr>
          <p:cNvSpPr/>
          <p:nvPr/>
        </p:nvSpPr>
        <p:spPr>
          <a:xfrm>
            <a:off x="5857890" y="245436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25</a:t>
            </a:r>
            <a:endParaRPr lang="en-DE" dirty="0">
              <a:solidFill>
                <a:schemeClr val="tx1">
                  <a:lumMod val="85000"/>
                  <a:lumOff val="15000"/>
                </a:schemeClr>
              </a:solidFill>
            </a:endParaRPr>
          </a:p>
        </p:txBody>
      </p:sp>
      <p:sp>
        <p:nvSpPr>
          <p:cNvPr id="48" name="Rectangle 47">
            <a:extLst>
              <a:ext uri="{FF2B5EF4-FFF2-40B4-BE49-F238E27FC236}">
                <a16:creationId xmlns:a16="http://schemas.microsoft.com/office/drawing/2014/main" id="{98516E19-4884-4B82-B926-6C9FA0E8AC6F}"/>
              </a:ext>
            </a:extLst>
          </p:cNvPr>
          <p:cNvSpPr/>
          <p:nvPr/>
        </p:nvSpPr>
        <p:spPr>
          <a:xfrm>
            <a:off x="1029757" y="1736521"/>
            <a:ext cx="10241183" cy="3296548"/>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499611237"/>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Rectangle: Rounded Corners 19">
            <a:extLst>
              <a:ext uri="{FF2B5EF4-FFF2-40B4-BE49-F238E27FC236}">
                <a16:creationId xmlns:a16="http://schemas.microsoft.com/office/drawing/2014/main" id="{ADA2157C-3C82-4965-8E4F-A8AA71E4E428}"/>
              </a:ext>
            </a:extLst>
          </p:cNvPr>
          <p:cNvSpPr/>
          <p:nvPr/>
        </p:nvSpPr>
        <p:spPr>
          <a:xfrm>
            <a:off x="4418956" y="1881089"/>
            <a:ext cx="3213457" cy="559837"/>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Registered successfully </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32" name="TextBox 31">
            <a:extLst>
              <a:ext uri="{FF2B5EF4-FFF2-40B4-BE49-F238E27FC236}">
                <a16:creationId xmlns:a16="http://schemas.microsoft.com/office/drawing/2014/main" id="{0E961C43-F6CF-49E5-85B2-1A5412BE15E6}"/>
              </a:ext>
            </a:extLst>
          </p:cNvPr>
          <p:cNvSpPr txBox="1"/>
          <p:nvPr/>
        </p:nvSpPr>
        <p:spPr>
          <a:xfrm>
            <a:off x="0" y="2875002"/>
            <a:ext cx="12051368" cy="1169551"/>
          </a:xfrm>
          <a:prstGeom prst="rect">
            <a:avLst/>
          </a:prstGeom>
          <a:solidFill>
            <a:schemeClr val="bg1"/>
          </a:solidFill>
          <a:effectLst/>
        </p:spPr>
        <p:txBody>
          <a:bodyPr wrap="square">
            <a:spAutoFit/>
          </a:bodyPr>
          <a:lstStyle/>
          <a:p>
            <a:pPr algn="ctr"/>
            <a:r>
              <a:rPr lang="en-US" sz="1400" dirty="0">
                <a:solidFill>
                  <a:schemeClr val="tx1">
                    <a:lumMod val="65000"/>
                    <a:lumOff val="35000"/>
                  </a:schemeClr>
                </a:solidFill>
              </a:rPr>
              <a:t>Thank you for registering!</a:t>
            </a:r>
          </a:p>
          <a:p>
            <a:pPr algn="ctr"/>
            <a:r>
              <a:rPr lang="en-US" sz="1400" dirty="0">
                <a:solidFill>
                  <a:schemeClr val="tx1">
                    <a:lumMod val="65000"/>
                    <a:lumOff val="35000"/>
                  </a:schemeClr>
                </a:solidFill>
              </a:rPr>
              <a:t>Please check your email inbox for a confirmation message. Click the link inside to activate your account.</a:t>
            </a:r>
          </a:p>
          <a:p>
            <a:pPr algn="ctr"/>
            <a:r>
              <a:rPr lang="en-US" sz="1400" dirty="0">
                <a:solidFill>
                  <a:schemeClr val="tx1">
                    <a:lumMod val="65000"/>
                    <a:lumOff val="35000"/>
                  </a:schemeClr>
                </a:solidFill>
              </a:rPr>
              <a:t>If you don’t see the email, check your spam or junk folder.</a:t>
            </a:r>
            <a:br>
              <a:rPr lang="en-US" sz="1400" dirty="0">
                <a:solidFill>
                  <a:schemeClr val="tx1">
                    <a:lumMod val="65000"/>
                    <a:lumOff val="35000"/>
                  </a:schemeClr>
                </a:solidFill>
              </a:rPr>
            </a:br>
            <a:br>
              <a:rPr lang="en-US" sz="1400" dirty="0">
                <a:solidFill>
                  <a:schemeClr val="tx1">
                    <a:lumMod val="65000"/>
                    <a:lumOff val="35000"/>
                  </a:schemeClr>
                </a:solidFill>
              </a:rPr>
            </a:br>
            <a:r>
              <a:rPr lang="en-US" sz="1400" dirty="0">
                <a:solidFill>
                  <a:schemeClr val="tx1">
                    <a:lumMod val="65000"/>
                    <a:lumOff val="35000"/>
                  </a:schemeClr>
                </a:solidFill>
              </a:rPr>
              <a:t>You can exit this page</a:t>
            </a:r>
            <a:endParaRPr lang="en-US" sz="1400" b="1" dirty="0">
              <a:solidFill>
                <a:schemeClr val="tx1">
                  <a:lumMod val="65000"/>
                  <a:lumOff val="35000"/>
                </a:schemeClr>
              </a:solidFill>
            </a:endParaRPr>
          </a:p>
        </p:txBody>
      </p:sp>
      <p:sp>
        <p:nvSpPr>
          <p:cNvPr id="21" name="Rectangle 20">
            <a:extLst>
              <a:ext uri="{FF2B5EF4-FFF2-40B4-BE49-F238E27FC236}">
                <a16:creationId xmlns:a16="http://schemas.microsoft.com/office/drawing/2014/main" id="{4514BDA6-250F-4937-BFF1-575CCF4AA30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F5BE17FA-FE84-4B18-9AB4-CA46C235098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55A562B6-5A0D-4588-B7D4-E1BCE2641D17}"/>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C023AA23-46E1-476C-BE96-3C2442AA1DFC}"/>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7" name="Rectangle 16">
            <a:extLst>
              <a:ext uri="{FF2B5EF4-FFF2-40B4-BE49-F238E27FC236}">
                <a16:creationId xmlns:a16="http://schemas.microsoft.com/office/drawing/2014/main" id="{3E95A569-D158-4B74-A687-D3B1FA7709F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963452227"/>
      </p:ext>
    </p:extLst>
  </p:cSld>
  <p:clrMapOvr>
    <a:masterClrMapping/>
  </p:clrMapOvr>
  <mc:AlternateContent xmlns:mc="http://schemas.openxmlformats.org/markup-compatibility/2006" xmlns:p159="http://schemas.microsoft.com/office/powerpoint/2015/09/main">
    <mc:Choice Requires="p159">
      <p:transition spd="slow" advTm="0">
        <p159:morph option="byObject"/>
      </p:transition>
    </mc:Choice>
    <mc:Fallback xmlns="">
      <p:transition spd="slow"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Rectangle: Rounded Corners 19">
            <a:extLst>
              <a:ext uri="{FF2B5EF4-FFF2-40B4-BE49-F238E27FC236}">
                <a16:creationId xmlns:a16="http://schemas.microsoft.com/office/drawing/2014/main" id="{ADA2157C-3C82-4965-8E4F-A8AA71E4E428}"/>
              </a:ext>
            </a:extLst>
          </p:cNvPr>
          <p:cNvSpPr/>
          <p:nvPr/>
        </p:nvSpPr>
        <p:spPr>
          <a:xfrm>
            <a:off x="4418956" y="1881089"/>
            <a:ext cx="3213457" cy="559837"/>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Registered successfully </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32" name="TextBox 31">
            <a:extLst>
              <a:ext uri="{FF2B5EF4-FFF2-40B4-BE49-F238E27FC236}">
                <a16:creationId xmlns:a16="http://schemas.microsoft.com/office/drawing/2014/main" id="{0E961C43-F6CF-49E5-85B2-1A5412BE15E6}"/>
              </a:ext>
            </a:extLst>
          </p:cNvPr>
          <p:cNvSpPr txBox="1"/>
          <p:nvPr/>
        </p:nvSpPr>
        <p:spPr>
          <a:xfrm>
            <a:off x="0" y="2875002"/>
            <a:ext cx="12051368" cy="1169551"/>
          </a:xfrm>
          <a:prstGeom prst="rect">
            <a:avLst/>
          </a:prstGeom>
          <a:solidFill>
            <a:schemeClr val="bg1"/>
          </a:solidFill>
          <a:effectLst/>
        </p:spPr>
        <p:txBody>
          <a:bodyPr wrap="square">
            <a:spAutoFit/>
          </a:bodyPr>
          <a:lstStyle/>
          <a:p>
            <a:pPr algn="ctr"/>
            <a:r>
              <a:rPr lang="en-US" sz="1400" dirty="0">
                <a:solidFill>
                  <a:schemeClr val="tx1">
                    <a:lumMod val="65000"/>
                    <a:lumOff val="35000"/>
                  </a:schemeClr>
                </a:solidFill>
              </a:rPr>
              <a:t>Thank you for registering!</a:t>
            </a:r>
          </a:p>
          <a:p>
            <a:pPr algn="ctr"/>
            <a:r>
              <a:rPr lang="en-US" sz="1400" dirty="0">
                <a:solidFill>
                  <a:schemeClr val="tx1">
                    <a:lumMod val="65000"/>
                    <a:lumOff val="35000"/>
                  </a:schemeClr>
                </a:solidFill>
              </a:rPr>
              <a:t>Please check your email inbox for a confirmation message. Click the link inside to activate your account.</a:t>
            </a:r>
          </a:p>
          <a:p>
            <a:pPr algn="ctr"/>
            <a:r>
              <a:rPr lang="en-US" sz="1400" dirty="0">
                <a:solidFill>
                  <a:schemeClr val="tx1">
                    <a:lumMod val="65000"/>
                    <a:lumOff val="35000"/>
                  </a:schemeClr>
                </a:solidFill>
              </a:rPr>
              <a:t>If you don’t see the email, check your spam or junk folder.</a:t>
            </a:r>
            <a:br>
              <a:rPr lang="en-US" sz="1400" dirty="0">
                <a:solidFill>
                  <a:schemeClr val="tx1">
                    <a:lumMod val="65000"/>
                    <a:lumOff val="35000"/>
                  </a:schemeClr>
                </a:solidFill>
              </a:rPr>
            </a:br>
            <a:br>
              <a:rPr lang="en-US" sz="1400" dirty="0">
                <a:solidFill>
                  <a:schemeClr val="tx1">
                    <a:lumMod val="65000"/>
                    <a:lumOff val="35000"/>
                  </a:schemeClr>
                </a:solidFill>
              </a:rPr>
            </a:br>
            <a:r>
              <a:rPr lang="en-US" sz="1400" dirty="0">
                <a:solidFill>
                  <a:schemeClr val="tx1">
                    <a:lumMod val="65000"/>
                    <a:lumOff val="35000"/>
                  </a:schemeClr>
                </a:solidFill>
              </a:rPr>
              <a:t>You can exit this page</a:t>
            </a:r>
            <a:endParaRPr lang="en-US" sz="1400" b="1" dirty="0">
              <a:solidFill>
                <a:schemeClr val="tx1">
                  <a:lumMod val="65000"/>
                  <a:lumOff val="35000"/>
                </a:schemeClr>
              </a:solidFill>
            </a:endParaRPr>
          </a:p>
        </p:txBody>
      </p:sp>
      <p:sp>
        <p:nvSpPr>
          <p:cNvPr id="21" name="Rectangle 20">
            <a:extLst>
              <a:ext uri="{FF2B5EF4-FFF2-40B4-BE49-F238E27FC236}">
                <a16:creationId xmlns:a16="http://schemas.microsoft.com/office/drawing/2014/main" id="{4514BDA6-250F-4937-BFF1-575CCF4AA30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F5BE17FA-FE84-4B18-9AB4-CA46C235098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55A562B6-5A0D-4588-B7D4-E1BCE2641D17}"/>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Home</a:t>
            </a:r>
            <a:endParaRPr lang="en-DE" u="sng" dirty="0">
              <a:solidFill>
                <a:schemeClr val="bg2">
                  <a:lumMod val="50000"/>
                </a:schemeClr>
              </a:solidFill>
            </a:endParaRPr>
          </a:p>
        </p:txBody>
      </p:sp>
      <p:sp>
        <p:nvSpPr>
          <p:cNvPr id="16" name="Rectangle 15">
            <a:extLst>
              <a:ext uri="{FF2B5EF4-FFF2-40B4-BE49-F238E27FC236}">
                <a16:creationId xmlns:a16="http://schemas.microsoft.com/office/drawing/2014/main" id="{C023AA23-46E1-476C-BE96-3C2442AA1DFC}"/>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7" name="Rectangle 16">
            <a:extLst>
              <a:ext uri="{FF2B5EF4-FFF2-40B4-BE49-F238E27FC236}">
                <a16:creationId xmlns:a16="http://schemas.microsoft.com/office/drawing/2014/main" id="{3E95A569-D158-4B74-A687-D3B1FA7709F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611646003"/>
      </p:ext>
    </p:extLst>
  </p:cSld>
  <p:clrMapOvr>
    <a:masterClrMapping/>
  </p:clrMapOvr>
  <mc:AlternateContent xmlns:mc="http://schemas.openxmlformats.org/markup-compatibility/2006" xmlns:p159="http://schemas.microsoft.com/office/powerpoint/2015/09/main">
    <mc:Choice Requires="p159">
      <p:transition spd="slow" advTm="0">
        <p159:morph option="byObject"/>
      </p:transition>
    </mc:Choice>
    <mc:Fallback xmlns="">
      <p:transition spd="slow" advTm="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A1A78B5-8C1F-4A43-A3BA-20815D58BFF4}"/>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23" name="Picture 22">
            <a:extLst>
              <a:ext uri="{FF2B5EF4-FFF2-40B4-BE49-F238E27FC236}">
                <a16:creationId xmlns:a16="http://schemas.microsoft.com/office/drawing/2014/main" id="{B5EE2EC7-8597-4830-8CE6-F2ABBDDBE447}"/>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24" name="Rectangle 23">
            <a:extLst>
              <a:ext uri="{FF2B5EF4-FFF2-40B4-BE49-F238E27FC236}">
                <a16:creationId xmlns:a16="http://schemas.microsoft.com/office/drawing/2014/main" id="{8580DF88-04EB-439C-9A80-EBD0A9C56B46}"/>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26" name="Rectangle 25">
            <a:extLst>
              <a:ext uri="{FF2B5EF4-FFF2-40B4-BE49-F238E27FC236}">
                <a16:creationId xmlns:a16="http://schemas.microsoft.com/office/drawing/2014/main" id="{57C266E3-5F7F-4BE4-AA11-9D332C878A35}"/>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4E94DD45-1915-4DE0-A3AE-536D74EEC3F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11" name="Rectangle 10">
            <a:extLst>
              <a:ext uri="{FF2B5EF4-FFF2-40B4-BE49-F238E27FC236}">
                <a16:creationId xmlns:a16="http://schemas.microsoft.com/office/drawing/2014/main" id="{3AEDCFEA-87D0-4024-A750-CB6174D3019B}"/>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5C19C1C3-B0D2-4813-B07A-29B065E0533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7C874CA7-8827-4BA8-A424-3FF87016AF5A}"/>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14" name="Rectangle 13">
            <a:extLst>
              <a:ext uri="{FF2B5EF4-FFF2-40B4-BE49-F238E27FC236}">
                <a16:creationId xmlns:a16="http://schemas.microsoft.com/office/drawing/2014/main" id="{D0F9A005-47EF-424F-A17E-D20FAB41EB17}"/>
              </a:ext>
            </a:extLst>
          </p:cNvPr>
          <p:cNvSpPr/>
          <p:nvPr/>
        </p:nvSpPr>
        <p:spPr>
          <a:xfrm>
            <a:off x="10971203"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DB929F3D-C855-43FB-9EBD-7E155540E4C6}"/>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399508822"/>
      </p:ext>
    </p:extLst>
  </p:cSld>
  <p:clrMapOvr>
    <a:masterClrMapping/>
  </p:clrMapOvr>
  <p:transition spd="slow" advClick="0" advTm="0"/>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7031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 name="TextBox 24">
            <a:extLst>
              <a:ext uri="{FF2B5EF4-FFF2-40B4-BE49-F238E27FC236}">
                <a16:creationId xmlns:a16="http://schemas.microsoft.com/office/drawing/2014/main" id="{075DA4F8-F5C9-4862-B562-16CABF5D067A}"/>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6" name="TextBox 25">
            <a:extLst>
              <a:ext uri="{FF2B5EF4-FFF2-40B4-BE49-F238E27FC236}">
                <a16:creationId xmlns:a16="http://schemas.microsoft.com/office/drawing/2014/main" id="{6761B5DE-F32D-4879-A055-D1EED0385B17}"/>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7" name="Rectangle: Rounded Corners 26">
            <a:extLst>
              <a:ext uri="{FF2B5EF4-FFF2-40B4-BE49-F238E27FC236}">
                <a16:creationId xmlns:a16="http://schemas.microsoft.com/office/drawing/2014/main" id="{491D5D67-E1DC-4794-A3A6-91D50CB5E6CC}"/>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E46F9538-F578-46CB-BD73-103D9A67A048}"/>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1" name="Rectangle 20">
            <a:extLst>
              <a:ext uri="{FF2B5EF4-FFF2-40B4-BE49-F238E27FC236}">
                <a16:creationId xmlns:a16="http://schemas.microsoft.com/office/drawing/2014/main" id="{4D79832C-0D34-48C7-82C0-910456D47AE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F5C4CF6C-E28B-453F-9312-D3328EDCB1F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17" name="Rectangle 16">
            <a:extLst>
              <a:ext uri="{FF2B5EF4-FFF2-40B4-BE49-F238E27FC236}">
                <a16:creationId xmlns:a16="http://schemas.microsoft.com/office/drawing/2014/main" id="{0164ED41-D5AE-4AAA-9000-0B05ECB3A01E}"/>
              </a:ext>
            </a:extLst>
          </p:cNvPr>
          <p:cNvSpPr/>
          <p:nvPr/>
        </p:nvSpPr>
        <p:spPr>
          <a:xfrm>
            <a:off x="10971203"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9" name="Rectangle 18">
            <a:extLst>
              <a:ext uri="{FF2B5EF4-FFF2-40B4-BE49-F238E27FC236}">
                <a16:creationId xmlns:a16="http://schemas.microsoft.com/office/drawing/2014/main" id="{73437558-D7C4-4D5F-B402-C4677E432BC2}"/>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22" name="TextBox 21">
            <a:extLst>
              <a:ext uri="{FF2B5EF4-FFF2-40B4-BE49-F238E27FC236}">
                <a16:creationId xmlns:a16="http://schemas.microsoft.com/office/drawing/2014/main" id="{C8898BC7-631A-4922-8E9E-3E3BB9B22AF4}"/>
              </a:ext>
            </a:extLst>
          </p:cNvPr>
          <p:cNvSpPr txBox="1"/>
          <p:nvPr/>
        </p:nvSpPr>
        <p:spPr>
          <a:xfrm>
            <a:off x="4258996" y="5133783"/>
            <a:ext cx="3496175" cy="369332"/>
          </a:xfrm>
          <a:prstGeom prst="rect">
            <a:avLst/>
          </a:prstGeom>
          <a:noFill/>
        </p:spPr>
        <p:txBody>
          <a:bodyPr wrap="square">
            <a:spAutoFit/>
          </a:bodyPr>
          <a:lstStyle/>
          <a:p>
            <a:pPr algn="ctr"/>
            <a:r>
              <a:rPr lang="en-US" b="1" dirty="0">
                <a:solidFill>
                  <a:schemeClr val="bg2">
                    <a:lumMod val="25000"/>
                  </a:schemeClr>
                </a:solidFill>
              </a:rPr>
              <a:t>(we were automatically signed in)</a:t>
            </a:r>
            <a:endParaRPr lang="en-DE" dirty="0"/>
          </a:p>
        </p:txBody>
      </p:sp>
    </p:spTree>
    <p:extLst>
      <p:ext uri="{BB962C8B-B14F-4D97-AF65-F5344CB8AC3E}">
        <p14:creationId xmlns:p14="http://schemas.microsoft.com/office/powerpoint/2010/main" val="3701412531"/>
      </p:ext>
    </p:extLst>
  </p:cSld>
  <p:clrMapOvr>
    <a:masterClrMapping/>
  </p:clrMapOvr>
  <p:transition spd="slow" advClick="0" advTm="3000">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13CEC4-38FF-4A11-ACB2-D69610D7FFDA}"/>
              </a:ext>
            </a:extLst>
          </p:cNvPr>
          <p:cNvSpPr/>
          <p:nvPr/>
        </p:nvSpPr>
        <p:spPr>
          <a:xfrm>
            <a:off x="0" y="0"/>
            <a:ext cx="12192000" cy="6858000"/>
          </a:xfrm>
          <a:prstGeom prst="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4400" b="1" dirty="0"/>
              <a:t>Therapist Registration</a:t>
            </a:r>
            <a:br>
              <a:rPr lang="en-US" sz="4400" b="1" dirty="0"/>
            </a:br>
            <a:r>
              <a:rPr lang="en-US" sz="4400" b="1" dirty="0"/>
              <a:t>with Google or Facebook</a:t>
            </a:r>
            <a:endParaRPr lang="en-DE" sz="4400" b="1" dirty="0"/>
          </a:p>
        </p:txBody>
      </p:sp>
      <p:sp>
        <p:nvSpPr>
          <p:cNvPr id="21" name="TextBox 20">
            <a:extLst>
              <a:ext uri="{FF2B5EF4-FFF2-40B4-BE49-F238E27FC236}">
                <a16:creationId xmlns:a16="http://schemas.microsoft.com/office/drawing/2014/main" id="{57646635-1F4B-44AA-821D-92EA1D1F5165}"/>
              </a:ext>
            </a:extLst>
          </p:cNvPr>
          <p:cNvSpPr txBox="1"/>
          <p:nvPr/>
        </p:nvSpPr>
        <p:spPr>
          <a:xfrm>
            <a:off x="4363357" y="4156919"/>
            <a:ext cx="3465286" cy="461665"/>
          </a:xfrm>
          <a:prstGeom prst="rect">
            <a:avLst/>
          </a:prstGeom>
          <a:noFill/>
        </p:spPr>
        <p:txBody>
          <a:bodyPr wrap="square">
            <a:spAutoFit/>
          </a:bodyPr>
          <a:lstStyle/>
          <a:p>
            <a:pPr algn="ctr"/>
            <a:r>
              <a:rPr lang="de-DE" sz="2400" b="1" dirty="0"/>
              <a:t>Click to continue</a:t>
            </a:r>
            <a:endParaRPr lang="en-DE" sz="2400" dirty="0"/>
          </a:p>
        </p:txBody>
      </p:sp>
    </p:spTree>
    <p:extLst>
      <p:ext uri="{BB962C8B-B14F-4D97-AF65-F5344CB8AC3E}">
        <p14:creationId xmlns:p14="http://schemas.microsoft.com/office/powerpoint/2010/main" val="40344875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 name="TextBox 24">
            <a:extLst>
              <a:ext uri="{FF2B5EF4-FFF2-40B4-BE49-F238E27FC236}">
                <a16:creationId xmlns:a16="http://schemas.microsoft.com/office/drawing/2014/main" id="{5C9F43F6-6B14-4221-B225-3EC2317B6A13}"/>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6" name="TextBox 25">
            <a:extLst>
              <a:ext uri="{FF2B5EF4-FFF2-40B4-BE49-F238E27FC236}">
                <a16:creationId xmlns:a16="http://schemas.microsoft.com/office/drawing/2014/main" id="{6CB8E933-EB8E-4553-9786-463E83FDC645}"/>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7" name="Rectangle: Rounded Corners 26">
            <a:extLst>
              <a:ext uri="{FF2B5EF4-FFF2-40B4-BE49-F238E27FC236}">
                <a16:creationId xmlns:a16="http://schemas.microsoft.com/office/drawing/2014/main" id="{034025F8-2E77-41F3-A03E-005D4B3253FC}"/>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7A24D421-06E3-4DFC-B03F-78D7B3ED666C}"/>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1" name="Rectangle 20">
            <a:extLst>
              <a:ext uri="{FF2B5EF4-FFF2-40B4-BE49-F238E27FC236}">
                <a16:creationId xmlns:a16="http://schemas.microsoft.com/office/drawing/2014/main" id="{A3754521-CDB0-427B-9E5F-081DCBB0691B}"/>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C29B4D5E-C6C3-4CE4-ACB8-33592D70FD5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19" name="Rectangle 18">
            <a:extLst>
              <a:ext uri="{FF2B5EF4-FFF2-40B4-BE49-F238E27FC236}">
                <a16:creationId xmlns:a16="http://schemas.microsoft.com/office/drawing/2014/main" id="{2F12544E-C141-4247-A09C-1E474A49B9ED}"/>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370423618"/>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TextBox 20">
            <a:extLst>
              <a:ext uri="{FF2B5EF4-FFF2-40B4-BE49-F238E27FC236}">
                <a16:creationId xmlns:a16="http://schemas.microsoft.com/office/drawing/2014/main" id="{8DE354BB-1E25-4097-AA78-8F8605E91D52}"/>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5D137137-4C3C-482C-8D4A-745BB243F1D5}"/>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3422A9D6-7079-400F-A9C8-D33A9D047C85}"/>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FC0B7DFE-9AF2-432B-A7F1-3AE602D8FED9}"/>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768C97A1-4AA9-4A5A-93B3-DA1BBF4345FF}"/>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DE64EBCB-6719-4809-A1BD-F47A9BB0714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19" name="Rectangle 18">
            <a:extLst>
              <a:ext uri="{FF2B5EF4-FFF2-40B4-BE49-F238E27FC236}">
                <a16:creationId xmlns:a16="http://schemas.microsoft.com/office/drawing/2014/main" id="{0650BB83-1F2A-477A-BC1A-9841F5022E73}"/>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EF497607-E08E-495D-8518-DEBD6B9A5E76}"/>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571843732"/>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1" name="Rectangle 20">
            <a:extLst>
              <a:ext uri="{FF2B5EF4-FFF2-40B4-BE49-F238E27FC236}">
                <a16:creationId xmlns:a16="http://schemas.microsoft.com/office/drawing/2014/main" id="{126B07B7-F88A-4857-A392-5F7A7A465AE5}"/>
              </a:ext>
            </a:extLst>
          </p:cNvPr>
          <p:cNvSpPr/>
          <p:nvPr/>
        </p:nvSpPr>
        <p:spPr>
          <a:xfrm>
            <a:off x="9633116" y="-123436"/>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Join us</a:t>
            </a:r>
            <a:endParaRPr lang="en-DE" u="sng"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 name="TextBox 24">
            <a:extLst>
              <a:ext uri="{FF2B5EF4-FFF2-40B4-BE49-F238E27FC236}">
                <a16:creationId xmlns:a16="http://schemas.microsoft.com/office/drawing/2014/main" id="{38A5B1BD-9E29-483B-AFB0-1F479D9E88AF}"/>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6" name="TextBox 25">
            <a:extLst>
              <a:ext uri="{FF2B5EF4-FFF2-40B4-BE49-F238E27FC236}">
                <a16:creationId xmlns:a16="http://schemas.microsoft.com/office/drawing/2014/main" id="{2B8CC9A8-8D67-4CCA-8AA4-0840119C0487}"/>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7" name="Rectangle: Rounded Corners 26">
            <a:extLst>
              <a:ext uri="{FF2B5EF4-FFF2-40B4-BE49-F238E27FC236}">
                <a16:creationId xmlns:a16="http://schemas.microsoft.com/office/drawing/2014/main" id="{DC788667-555A-40A6-B05C-8DE3038A277B}"/>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B965ACEB-3679-4CFE-8792-A928A3715DF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F19134A2-A813-4319-BB93-FB3D7274B13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3416B7DE-EEBA-44D7-B098-CE8EC1A8D1EA}"/>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30" name="Rectangle 29">
            <a:extLst>
              <a:ext uri="{FF2B5EF4-FFF2-40B4-BE49-F238E27FC236}">
                <a16:creationId xmlns:a16="http://schemas.microsoft.com/office/drawing/2014/main" id="{DE0C3DD1-4F7B-405C-8F01-6A6950065CE0}"/>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A82CAA4E-155F-45F5-A736-D33493EAF7AE}"/>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799879628"/>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Join us</a:t>
            </a:r>
            <a:endParaRPr lang="en-DE" u="sng"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3AF943BA-108A-4FA2-AD73-A3E25652644F}"/>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48D42064-F54C-40D4-85EF-40C227B486C6}"/>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FEE71CE2-1256-4412-974F-B551679A49AC}"/>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D6DCA87C-1610-448D-9A07-EE5B554700D6}"/>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D8EE6052-D602-453C-98DD-FA5CE6FDF321}"/>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08BEAE6C-A106-4F2B-B208-F6FB019825A2}"/>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49A37F2F-FD86-4F89-9AE8-BF6C5780CA8C}"/>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750ECA56-2707-4F07-8D9C-60201115664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145753196"/>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New user</a:t>
            </a:r>
            <a:endParaRPr lang="en-DE" u="sng"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9858302D-81CC-4F77-A7F8-02C77F3F5D2B}"/>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45B5B8A7-2E2E-441A-B77C-354FC3044A18}"/>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C983D6F9-1285-41D8-97B2-2E88E3E07349}"/>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E016D930-AC0D-45E8-9CDD-E7B4431A5469}"/>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50AD6659-9FC4-4B72-9687-07CBBB4B619E}"/>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8D72F30D-BB0B-48A2-8D1B-E4150B59F958}"/>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92B3AF49-C1EF-4C39-B8B0-0E732CB184B3}"/>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72A0B2C4-DF0A-46D4-BDA7-FC7153D3F3B1}"/>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566837964"/>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New therapist</a:t>
            </a:r>
            <a:endParaRPr lang="en-DE" u="sng"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7AA15AC5-1B16-4D08-B96C-686FF9228E39}"/>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56A9395F-0384-4981-A5AA-D05EA09CCF80}"/>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13CACACB-0656-4B27-9B19-C18504E28B3A}"/>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87ACA4CA-629A-4F4E-A083-68F7266E9309}"/>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F3B939CB-3EAE-4AC9-9CF6-788C3EBF3048}"/>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ACFA53D7-E6D7-4B7E-A7B8-AB4BBAADF6F2}"/>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95018683-EA30-4099-8686-35C8E095320B}"/>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7AA589C2-FB76-45ED-BC9A-A2E1E13285C3}"/>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9668225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New therapist</a:t>
            </a:r>
            <a:endParaRPr lang="en-DE" u="sng" dirty="0">
              <a:solidFill>
                <a:srgbClr val="FF75FF"/>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28581015-E9EF-4734-8EA5-DCF143A779EB}"/>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470FF18C-C623-4DE9-8317-7C9B8E6155F3}"/>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4A597654-2300-47BB-8DCC-D5225D400BB2}"/>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0A3EED71-7206-42E2-94B5-657A3B86C0A0}"/>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805CC390-2972-4977-948A-F1EC1B5EC6BB}"/>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5E4643FF-BF3A-49A2-ACB0-8202DECC707D}"/>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30" name="Rectangle 29">
            <a:extLst>
              <a:ext uri="{FF2B5EF4-FFF2-40B4-BE49-F238E27FC236}">
                <a16:creationId xmlns:a16="http://schemas.microsoft.com/office/drawing/2014/main" id="{70F700DF-99DB-4C06-BA47-237FBD5ECB0B}"/>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39120DF3-6D1C-4819-BAD3-1C048FF290C3}"/>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56285448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48B761E5-6617-428D-814B-A64FB1BB485E}"/>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53" name="Picture 52">
            <a:extLst>
              <a:ext uri="{FF2B5EF4-FFF2-40B4-BE49-F238E27FC236}">
                <a16:creationId xmlns:a16="http://schemas.microsoft.com/office/drawing/2014/main" id="{1A4214D3-EC63-47AD-9991-AAA48C1EC678}"/>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54" name="Rectangle 53">
            <a:extLst>
              <a:ext uri="{FF2B5EF4-FFF2-40B4-BE49-F238E27FC236}">
                <a16:creationId xmlns:a16="http://schemas.microsoft.com/office/drawing/2014/main" id="{BE7D777C-5DBF-432F-9E9E-1DD45FF0D684}"/>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5" name="Rectangle 54">
            <a:extLst>
              <a:ext uri="{FF2B5EF4-FFF2-40B4-BE49-F238E27FC236}">
                <a16:creationId xmlns:a16="http://schemas.microsoft.com/office/drawing/2014/main" id="{D4BE958A-6DB1-42AF-919D-6872D42D19F7}"/>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58" name="Rectangle 57">
            <a:extLst>
              <a:ext uri="{FF2B5EF4-FFF2-40B4-BE49-F238E27FC236}">
                <a16:creationId xmlns:a16="http://schemas.microsoft.com/office/drawing/2014/main" id="{96234245-ED2A-469F-9EEF-C87769ABFF2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035D109C-929E-41F6-A1A5-128F1DBA434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5F973290-DC61-452A-8F07-8A9FEB81BC2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79C8F79-C74B-48E9-B604-E6ED9DC1A1A7}"/>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4" name="Rectangle 13">
            <a:extLst>
              <a:ext uri="{FF2B5EF4-FFF2-40B4-BE49-F238E27FC236}">
                <a16:creationId xmlns:a16="http://schemas.microsoft.com/office/drawing/2014/main" id="{97681152-1539-4E28-8791-96112426DEF3}"/>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775EF95-D138-411C-BEFB-40341EE2D90F}"/>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28555295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C563FE29-57AF-43CD-A4F9-692BB8318AC5}"/>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948C1264-0319-45E7-8C44-4A62D627078B}"/>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5B3774B-B5DE-409A-8D43-B169CC323C37}"/>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 name="Rectangle 3">
            <a:extLst>
              <a:ext uri="{FF2B5EF4-FFF2-40B4-BE49-F238E27FC236}">
                <a16:creationId xmlns:a16="http://schemas.microsoft.com/office/drawing/2014/main" id="{7F91C07B-2458-4F2D-9E14-D94E4F0D38C9}"/>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 name="Rectangle 4">
            <a:extLst>
              <a:ext uri="{FF2B5EF4-FFF2-40B4-BE49-F238E27FC236}">
                <a16:creationId xmlns:a16="http://schemas.microsoft.com/office/drawing/2014/main" id="{3DBE7339-877E-40C0-AF52-FF2CA35D49B3}"/>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8" name="Rectangle 7">
            <a:extLst>
              <a:ext uri="{FF2B5EF4-FFF2-40B4-BE49-F238E27FC236}">
                <a16:creationId xmlns:a16="http://schemas.microsoft.com/office/drawing/2014/main" id="{B594E337-162F-4E78-B4FE-16B73B99D96A}"/>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B9478D9B-C823-44DC-B3F6-C2A4EE87DD1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2C024DAE-6E40-4697-B2A3-32E7B773249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EBD8E43-E3DD-41A1-A25A-FF13746DB1E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4" name="Rectangle 13">
            <a:extLst>
              <a:ext uri="{FF2B5EF4-FFF2-40B4-BE49-F238E27FC236}">
                <a16:creationId xmlns:a16="http://schemas.microsoft.com/office/drawing/2014/main" id="{FA1C4809-D687-4853-996E-E00EF82A3205}"/>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1D6ECC56-1300-4229-93C0-1A74B8E89CE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15779407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02A35B7-9C7E-4CAD-8C51-BF08A22762FE}"/>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35" name="Rectangle 34">
            <a:extLst>
              <a:ext uri="{FF2B5EF4-FFF2-40B4-BE49-F238E27FC236}">
                <a16:creationId xmlns:a16="http://schemas.microsoft.com/office/drawing/2014/main" id="{80D7EEC2-6C87-4ED6-BBFE-53A968B285A3}"/>
              </a:ext>
            </a:extLst>
          </p:cNvPr>
          <p:cNvSpPr/>
          <p:nvPr/>
        </p:nvSpPr>
        <p:spPr>
          <a:xfrm>
            <a:off x="1046308" y="1930892"/>
            <a:ext cx="4588863" cy="3952875"/>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7" name="Rectangle 26">
            <a:extLst>
              <a:ext uri="{FF2B5EF4-FFF2-40B4-BE49-F238E27FC236}">
                <a16:creationId xmlns:a16="http://schemas.microsoft.com/office/drawing/2014/main" id="{1E857497-43EC-4EDA-9905-AAE968969668}"/>
              </a:ext>
            </a:extLst>
          </p:cNvPr>
          <p:cNvSpPr/>
          <p:nvPr/>
        </p:nvSpPr>
        <p:spPr>
          <a:xfrm>
            <a:off x="6676037" y="1920875"/>
            <a:ext cx="4588863" cy="3952875"/>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2" name="Rectangle 1">
            <a:extLst>
              <a:ext uri="{FF2B5EF4-FFF2-40B4-BE49-F238E27FC236}">
                <a16:creationId xmlns:a16="http://schemas.microsoft.com/office/drawing/2014/main" id="{948C1264-0319-45E7-8C44-4A62D627078B}"/>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5B3774B-B5DE-409A-8D43-B169CC323C37}"/>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 name="Rectangle 3">
            <a:extLst>
              <a:ext uri="{FF2B5EF4-FFF2-40B4-BE49-F238E27FC236}">
                <a16:creationId xmlns:a16="http://schemas.microsoft.com/office/drawing/2014/main" id="{7F91C07B-2458-4F2D-9E14-D94E4F0D38C9}"/>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 name="Rectangle 4">
            <a:extLst>
              <a:ext uri="{FF2B5EF4-FFF2-40B4-BE49-F238E27FC236}">
                <a16:creationId xmlns:a16="http://schemas.microsoft.com/office/drawing/2014/main" id="{3DBE7339-877E-40C0-AF52-FF2CA35D49B3}"/>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8" name="Rectangle 7">
            <a:extLst>
              <a:ext uri="{FF2B5EF4-FFF2-40B4-BE49-F238E27FC236}">
                <a16:creationId xmlns:a16="http://schemas.microsoft.com/office/drawing/2014/main" id="{B594E337-162F-4E78-B4FE-16B73B99D96A}"/>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B9478D9B-C823-44DC-B3F6-C2A4EE87DD1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2C024DAE-6E40-4697-B2A3-32E7B773249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EBD8E43-E3DD-41A1-A25A-FF13746DB1E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5" name="Rectangle: Rounded Corners 24">
            <a:extLst>
              <a:ext uri="{FF2B5EF4-FFF2-40B4-BE49-F238E27FC236}">
                <a16:creationId xmlns:a16="http://schemas.microsoft.com/office/drawing/2014/main" id="{EE4B2F09-5970-421F-BC05-AF94C3862825}"/>
              </a:ext>
            </a:extLst>
          </p:cNvPr>
          <p:cNvSpPr/>
          <p:nvPr/>
        </p:nvSpPr>
        <p:spPr>
          <a:xfrm>
            <a:off x="7338874" y="3657649"/>
            <a:ext cx="326318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000" b="1" dirty="0">
                <a:solidFill>
                  <a:schemeClr val="bg1"/>
                </a:solidFill>
              </a:rPr>
              <a:t>Register a new account</a:t>
            </a:r>
            <a:endParaRPr lang="en-DE" sz="2000" b="1" dirty="0">
              <a:solidFill>
                <a:schemeClr val="bg1"/>
              </a:solidFill>
            </a:endParaRPr>
          </a:p>
        </p:txBody>
      </p:sp>
      <p:sp>
        <p:nvSpPr>
          <p:cNvPr id="26" name="Rectangle 25">
            <a:extLst>
              <a:ext uri="{FF2B5EF4-FFF2-40B4-BE49-F238E27FC236}">
                <a16:creationId xmlns:a16="http://schemas.microsoft.com/office/drawing/2014/main" id="{D2371BB6-5377-4FAC-9F08-380EB50D31C5}"/>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grpSp>
        <p:nvGrpSpPr>
          <p:cNvPr id="7" name="Group 6">
            <a:extLst>
              <a:ext uri="{FF2B5EF4-FFF2-40B4-BE49-F238E27FC236}">
                <a16:creationId xmlns:a16="http://schemas.microsoft.com/office/drawing/2014/main" id="{E36E1B4F-266E-49AC-AA8D-977544CDE316}"/>
              </a:ext>
            </a:extLst>
          </p:cNvPr>
          <p:cNvGrpSpPr/>
          <p:nvPr/>
        </p:nvGrpSpPr>
        <p:grpSpPr>
          <a:xfrm>
            <a:off x="1589939" y="4139039"/>
            <a:ext cx="3351135" cy="620315"/>
            <a:chOff x="1589939" y="3597172"/>
            <a:chExt cx="3351135" cy="620315"/>
          </a:xfrm>
        </p:grpSpPr>
        <p:sp>
          <p:nvSpPr>
            <p:cNvPr id="37" name="Rectangle: Rounded Corners 36">
              <a:extLst>
                <a:ext uri="{FF2B5EF4-FFF2-40B4-BE49-F238E27FC236}">
                  <a16:creationId xmlns:a16="http://schemas.microsoft.com/office/drawing/2014/main" id="{CF5995ED-D79E-4F6E-8A5E-E6D767C235C4}"/>
                </a:ext>
              </a:extLst>
            </p:cNvPr>
            <p:cNvSpPr/>
            <p:nvPr/>
          </p:nvSpPr>
          <p:spPr>
            <a:xfrm>
              <a:off x="1677887" y="3597172"/>
              <a:ext cx="3263187" cy="620314"/>
            </a:xfrm>
            <a:prstGeom prst="roundRect">
              <a:avLst/>
            </a:prstGeom>
            <a:solidFill>
              <a:srgbClr val="2967A6"/>
            </a:solidFill>
            <a:ln>
              <a:solidFill>
                <a:srgbClr val="2967A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           Sign up with Facebook</a:t>
              </a:r>
              <a:endParaRPr lang="en-DE" sz="2000" dirty="0"/>
            </a:p>
          </p:txBody>
        </p:sp>
        <p:pic>
          <p:nvPicPr>
            <p:cNvPr id="40" name="Picture 39">
              <a:extLst>
                <a:ext uri="{FF2B5EF4-FFF2-40B4-BE49-F238E27FC236}">
                  <a16:creationId xmlns:a16="http://schemas.microsoft.com/office/drawing/2014/main" id="{CC7AB3EB-F376-41E0-BAE1-FFCBC6B12B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89939" y="3597172"/>
              <a:ext cx="827087" cy="620315"/>
            </a:xfrm>
            <a:prstGeom prst="rect">
              <a:avLst/>
            </a:prstGeom>
          </p:spPr>
        </p:pic>
      </p:grpSp>
      <p:grpSp>
        <p:nvGrpSpPr>
          <p:cNvPr id="6" name="Group 5">
            <a:extLst>
              <a:ext uri="{FF2B5EF4-FFF2-40B4-BE49-F238E27FC236}">
                <a16:creationId xmlns:a16="http://schemas.microsoft.com/office/drawing/2014/main" id="{958565BE-2BF7-44C4-AD67-913C020899B3}"/>
              </a:ext>
            </a:extLst>
          </p:cNvPr>
          <p:cNvGrpSpPr/>
          <p:nvPr/>
        </p:nvGrpSpPr>
        <p:grpSpPr>
          <a:xfrm>
            <a:off x="1677887" y="3322362"/>
            <a:ext cx="3263187" cy="620314"/>
            <a:chOff x="1677887" y="2780495"/>
            <a:chExt cx="3263187" cy="620314"/>
          </a:xfrm>
        </p:grpSpPr>
        <p:sp>
          <p:nvSpPr>
            <p:cNvPr id="36" name="Rectangle: Rounded Corners 35">
              <a:extLst>
                <a:ext uri="{FF2B5EF4-FFF2-40B4-BE49-F238E27FC236}">
                  <a16:creationId xmlns:a16="http://schemas.microsoft.com/office/drawing/2014/main" id="{B0562D54-5A52-483B-82FD-D6C44F9E4100}"/>
                </a:ext>
              </a:extLst>
            </p:cNvPr>
            <p:cNvSpPr/>
            <p:nvPr/>
          </p:nvSpPr>
          <p:spPr>
            <a:xfrm>
              <a:off x="1677887" y="2780495"/>
              <a:ext cx="3263187" cy="62031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65000"/>
                      <a:lumOff val="35000"/>
                    </a:schemeClr>
                  </a:solidFill>
                </a:rPr>
                <a:t>         Sign up with Google</a:t>
              </a:r>
              <a:endParaRPr lang="en-DE" sz="2000" dirty="0">
                <a:solidFill>
                  <a:schemeClr val="tx1">
                    <a:lumMod val="65000"/>
                    <a:lumOff val="35000"/>
                  </a:schemeClr>
                </a:solidFill>
              </a:endParaRPr>
            </a:p>
          </p:txBody>
        </p:sp>
        <p:pic>
          <p:nvPicPr>
            <p:cNvPr id="41" name="Picture 40">
              <a:extLst>
                <a:ext uri="{FF2B5EF4-FFF2-40B4-BE49-F238E27FC236}">
                  <a16:creationId xmlns:a16="http://schemas.microsoft.com/office/drawing/2014/main" id="{B023FAF7-4CB8-4F24-BFBA-187C0DDC13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45329" y="2832499"/>
              <a:ext cx="516305" cy="516305"/>
            </a:xfrm>
            <a:prstGeom prst="rect">
              <a:avLst/>
            </a:prstGeom>
          </p:spPr>
        </p:pic>
      </p:grpSp>
      <p:sp>
        <p:nvSpPr>
          <p:cNvPr id="21" name="Rectangle 20">
            <a:extLst>
              <a:ext uri="{FF2B5EF4-FFF2-40B4-BE49-F238E27FC236}">
                <a16:creationId xmlns:a16="http://schemas.microsoft.com/office/drawing/2014/main" id="{AD82E806-EE4B-4FD2-8DB7-85085B36FFB2}"/>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907906223"/>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34" name="TextBox 33">
            <a:extLst>
              <a:ext uri="{FF2B5EF4-FFF2-40B4-BE49-F238E27FC236}">
                <a16:creationId xmlns:a16="http://schemas.microsoft.com/office/drawing/2014/main" id="{F00A9003-C235-40C5-88C4-73A6CC24A933}"/>
              </a:ext>
            </a:extLst>
          </p:cNvPr>
          <p:cNvSpPr txBox="1"/>
          <p:nvPr/>
        </p:nvSpPr>
        <p:spPr>
          <a:xfrm>
            <a:off x="7343191" y="2753485"/>
            <a:ext cx="4282751" cy="2246769"/>
          </a:xfrm>
          <a:prstGeom prst="rect">
            <a:avLst/>
          </a:prstGeom>
          <a:noFill/>
        </p:spPr>
        <p:txBody>
          <a:bodyPr wrap="square">
            <a:spAutoFit/>
          </a:bodyPr>
          <a:lstStyle/>
          <a:p>
            <a:r>
              <a:rPr lang="en-US" sz="2000" b="1" dirty="0">
                <a:solidFill>
                  <a:schemeClr val="bg2">
                    <a:lumMod val="25000"/>
                  </a:schemeClr>
                </a:solidFill>
              </a:rPr>
              <a:t>Discover the healing power of touch. Our expert massage therapies not only melt away stress but also improve circulation, relieve muscle tension, and promote overall well-being.</a:t>
            </a:r>
          </a:p>
          <a:p>
            <a:r>
              <a:rPr lang="en-US" sz="2000" b="1" dirty="0">
                <a:solidFill>
                  <a:schemeClr val="bg2">
                    <a:lumMod val="25000"/>
                  </a:schemeClr>
                </a:solidFill>
              </a:rPr>
              <a:t>Invest in your health—because you deserve it.</a:t>
            </a:r>
          </a:p>
        </p:txBody>
      </p:sp>
      <p:sp>
        <p:nvSpPr>
          <p:cNvPr id="36" name="TextBox 35">
            <a:extLst>
              <a:ext uri="{FF2B5EF4-FFF2-40B4-BE49-F238E27FC236}">
                <a16:creationId xmlns:a16="http://schemas.microsoft.com/office/drawing/2014/main" id="{32D89C50-7B8D-4E4C-80D8-284FB1711D67}"/>
              </a:ext>
            </a:extLst>
          </p:cNvPr>
          <p:cNvSpPr txBox="1"/>
          <p:nvPr/>
        </p:nvSpPr>
        <p:spPr>
          <a:xfrm>
            <a:off x="7343191" y="1945433"/>
            <a:ext cx="3648269" cy="461665"/>
          </a:xfrm>
          <a:prstGeom prst="rect">
            <a:avLst/>
          </a:prstGeom>
          <a:noFill/>
        </p:spPr>
        <p:txBody>
          <a:bodyPr wrap="square">
            <a:spAutoFit/>
          </a:bodyPr>
          <a:lstStyle/>
          <a:p>
            <a:r>
              <a:rPr lang="en-US" sz="2400" b="1" dirty="0">
                <a:solidFill>
                  <a:schemeClr val="bg2">
                    <a:lumMod val="25000"/>
                  </a:schemeClr>
                </a:solidFill>
              </a:rPr>
              <a:t>Relax. Rejuvenate. Renew.</a:t>
            </a:r>
            <a:endParaRPr lang="en-DE" sz="2400" dirty="0"/>
          </a:p>
        </p:txBody>
      </p:sp>
      <p:sp>
        <p:nvSpPr>
          <p:cNvPr id="20" name="Rectangle: Rounded Corners 19">
            <a:extLst>
              <a:ext uri="{FF2B5EF4-FFF2-40B4-BE49-F238E27FC236}">
                <a16:creationId xmlns:a16="http://schemas.microsoft.com/office/drawing/2014/main" id="{ADA2157C-3C82-4965-8E4F-A8AA71E4E428}"/>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58FE8E61-8C6A-4C6D-9A0C-1A15D2A73368}"/>
              </a:ext>
            </a:extLst>
          </p:cNvPr>
          <p:cNvSpPr/>
          <p:nvPr/>
        </p:nvSpPr>
        <p:spPr>
          <a:xfrm>
            <a:off x="5686150"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Pricing</a:t>
            </a:r>
            <a:endParaRPr lang="en-DE" dirty="0">
              <a:solidFill>
                <a:schemeClr val="bg2">
                  <a:lumMod val="50000"/>
                </a:schemeClr>
              </a:solidFill>
            </a:endParaRPr>
          </a:p>
        </p:txBody>
      </p:sp>
      <p:sp>
        <p:nvSpPr>
          <p:cNvPr id="17" name="Rectangle 16">
            <a:extLst>
              <a:ext uri="{FF2B5EF4-FFF2-40B4-BE49-F238E27FC236}">
                <a16:creationId xmlns:a16="http://schemas.microsoft.com/office/drawing/2014/main" id="{ABBF1637-E98E-43F6-A7EA-F931BF00648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sp>
        <p:nvSpPr>
          <p:cNvPr id="19" name="Rectangle 18">
            <a:extLst>
              <a:ext uri="{FF2B5EF4-FFF2-40B4-BE49-F238E27FC236}">
                <a16:creationId xmlns:a16="http://schemas.microsoft.com/office/drawing/2014/main" id="{37A54B17-A435-4C12-BDA6-5B7796F57491}"/>
              </a:ext>
            </a:extLst>
          </p:cNvPr>
          <p:cNvSpPr/>
          <p:nvPr/>
        </p:nvSpPr>
        <p:spPr>
          <a:xfrm>
            <a:off x="4683563"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Login</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 name="Rectangle 1">
            <a:extLst>
              <a:ext uri="{FF2B5EF4-FFF2-40B4-BE49-F238E27FC236}">
                <a16:creationId xmlns:a16="http://schemas.microsoft.com/office/drawing/2014/main" id="{E813CEC4-38FF-4A11-ACB2-D69610D7FFDA}"/>
              </a:ext>
            </a:extLst>
          </p:cNvPr>
          <p:cNvSpPr/>
          <p:nvPr/>
        </p:nvSpPr>
        <p:spPr>
          <a:xfrm>
            <a:off x="-12086" y="1"/>
            <a:ext cx="12192000" cy="6858000"/>
          </a:xfrm>
          <a:prstGeom prst="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sz="2400" b="1" dirty="0"/>
          </a:p>
        </p:txBody>
      </p:sp>
      <p:sp>
        <p:nvSpPr>
          <p:cNvPr id="25" name="TextBox 24">
            <a:extLst>
              <a:ext uri="{FF2B5EF4-FFF2-40B4-BE49-F238E27FC236}">
                <a16:creationId xmlns:a16="http://schemas.microsoft.com/office/drawing/2014/main" id="{27C24C3A-C9E8-4614-9987-83862D867BCB}"/>
              </a:ext>
            </a:extLst>
          </p:cNvPr>
          <p:cNvSpPr txBox="1"/>
          <p:nvPr/>
        </p:nvSpPr>
        <p:spPr>
          <a:xfrm>
            <a:off x="2761644" y="836530"/>
            <a:ext cx="6668710" cy="4154984"/>
          </a:xfrm>
          <a:prstGeom prst="rect">
            <a:avLst/>
          </a:prstGeom>
          <a:noFill/>
        </p:spPr>
        <p:txBody>
          <a:bodyPr wrap="square">
            <a:spAutoFit/>
          </a:bodyPr>
          <a:lstStyle/>
          <a:p>
            <a:pPr algn="ctr"/>
            <a:r>
              <a:rPr lang="en-US" sz="2400" b="1" dirty="0">
                <a:solidFill>
                  <a:schemeClr val="bg1"/>
                </a:solidFill>
              </a:rPr>
              <a:t>Now we press on the Google or Facebook icon and get redirected to their login page where the therapist will input their data or just press ‘Continue’ and then automatically connect their data to our website</a:t>
            </a:r>
            <a:br>
              <a:rPr lang="en-US" sz="2400" b="1" dirty="0">
                <a:solidFill>
                  <a:schemeClr val="bg1"/>
                </a:solidFill>
              </a:rPr>
            </a:br>
            <a:endParaRPr lang="en-DE" sz="2400" b="1" dirty="0">
              <a:solidFill>
                <a:schemeClr val="bg1"/>
              </a:solidFill>
            </a:endParaRPr>
          </a:p>
          <a:p>
            <a:pPr algn="ctr"/>
            <a:r>
              <a:rPr lang="de-DE" sz="2400" b="1" dirty="0">
                <a:solidFill>
                  <a:schemeClr val="bg1"/>
                </a:solidFill>
              </a:rPr>
              <a:t>(with the help of googles/facebooks API)</a:t>
            </a:r>
            <a:br>
              <a:rPr lang="de-DE" sz="2400" b="1" dirty="0"/>
            </a:br>
            <a:br>
              <a:rPr lang="de-DE" sz="2400" b="1" dirty="0"/>
            </a:br>
            <a:r>
              <a:rPr lang="de-DE" sz="2400" b="1" dirty="0"/>
              <a:t>After that the user will be redirected </a:t>
            </a:r>
            <a:br>
              <a:rPr lang="de-DE" sz="2400" b="1" dirty="0"/>
            </a:br>
            <a:br>
              <a:rPr lang="de-DE" sz="2400" b="1" dirty="0"/>
            </a:br>
            <a:r>
              <a:rPr lang="de-DE" sz="2400" b="1" dirty="0"/>
              <a:t>Click to start presentation</a:t>
            </a:r>
            <a:endParaRPr lang="en-DE" sz="2400" dirty="0"/>
          </a:p>
        </p:txBody>
      </p:sp>
    </p:spTree>
    <p:extLst>
      <p:ext uri="{BB962C8B-B14F-4D97-AF65-F5344CB8AC3E}">
        <p14:creationId xmlns:p14="http://schemas.microsoft.com/office/powerpoint/2010/main" val="39512351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1" name="Rectangle 20">
            <a:extLst>
              <a:ext uri="{FF2B5EF4-FFF2-40B4-BE49-F238E27FC236}">
                <a16:creationId xmlns:a16="http://schemas.microsoft.com/office/drawing/2014/main" id="{126B07B7-F88A-4857-A392-5F7A7A465AE5}"/>
              </a:ext>
            </a:extLst>
          </p:cNvPr>
          <p:cNvSpPr/>
          <p:nvPr/>
        </p:nvSpPr>
        <p:spPr>
          <a:xfrm>
            <a:off x="9633116" y="-123436"/>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Join us</a:t>
            </a:r>
            <a:endParaRPr lang="en-DE" u="sng"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 name="TextBox 24">
            <a:extLst>
              <a:ext uri="{FF2B5EF4-FFF2-40B4-BE49-F238E27FC236}">
                <a16:creationId xmlns:a16="http://schemas.microsoft.com/office/drawing/2014/main" id="{A6B5312B-62AF-4A2F-813B-1C207ED8E7E4}"/>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6" name="TextBox 25">
            <a:extLst>
              <a:ext uri="{FF2B5EF4-FFF2-40B4-BE49-F238E27FC236}">
                <a16:creationId xmlns:a16="http://schemas.microsoft.com/office/drawing/2014/main" id="{21E96BCD-4392-49F1-B09A-8CF9BC4318EF}"/>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7" name="Rectangle: Rounded Corners 26">
            <a:extLst>
              <a:ext uri="{FF2B5EF4-FFF2-40B4-BE49-F238E27FC236}">
                <a16:creationId xmlns:a16="http://schemas.microsoft.com/office/drawing/2014/main" id="{AE84E097-6F68-4EAB-A9AB-6B2E0B281EE0}"/>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511808D8-A406-46A9-83A0-12E4373C8732}"/>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E009CFA6-A9A5-470B-8010-F680DACFA5D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3F19C66C-E68B-461B-ADE1-8A1306FB4C7D}"/>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30" name="Rectangle 29">
            <a:extLst>
              <a:ext uri="{FF2B5EF4-FFF2-40B4-BE49-F238E27FC236}">
                <a16:creationId xmlns:a16="http://schemas.microsoft.com/office/drawing/2014/main" id="{C886650C-FB13-4C96-86BB-5076C1F32EA9}"/>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A272EB2C-9405-485E-A3F2-8ABCBFBE35D1}"/>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526380636"/>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5" name="Rectangle: Rounded Corners 4">
            <a:extLst>
              <a:ext uri="{FF2B5EF4-FFF2-40B4-BE49-F238E27FC236}">
                <a16:creationId xmlns:a16="http://schemas.microsoft.com/office/drawing/2014/main" id="{FCBCB7CE-DF6E-4652-A6F6-4BDEA6E29827}"/>
              </a:ext>
            </a:extLst>
          </p:cNvPr>
          <p:cNvSpPr/>
          <p:nvPr/>
        </p:nvSpPr>
        <p:spPr>
          <a:xfrm>
            <a:off x="1486116" y="196922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First name*</a:t>
            </a:r>
            <a:endParaRPr lang="en-DE" dirty="0">
              <a:solidFill>
                <a:schemeClr val="bg1">
                  <a:lumMod val="50000"/>
                </a:schemeClr>
              </a:solidFill>
            </a:endParaRPr>
          </a:p>
        </p:txBody>
      </p:sp>
      <p:sp>
        <p:nvSpPr>
          <p:cNvPr id="26" name="Rectangle: Rounded Corners 25">
            <a:extLst>
              <a:ext uri="{FF2B5EF4-FFF2-40B4-BE49-F238E27FC236}">
                <a16:creationId xmlns:a16="http://schemas.microsoft.com/office/drawing/2014/main" id="{213A29C2-666C-4443-9953-315B2AD62545}"/>
              </a:ext>
            </a:extLst>
          </p:cNvPr>
          <p:cNvSpPr/>
          <p:nvPr/>
        </p:nvSpPr>
        <p:spPr>
          <a:xfrm>
            <a:off x="3674967" y="1967765"/>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Last name*</a:t>
            </a:r>
            <a:endParaRPr lang="en-DE" dirty="0">
              <a:solidFill>
                <a:schemeClr val="bg1">
                  <a:lumMod val="50000"/>
                </a:schemeClr>
              </a:solidFill>
            </a:endParaRPr>
          </a:p>
        </p:txBody>
      </p:sp>
      <p:sp>
        <p:nvSpPr>
          <p:cNvPr id="27" name="Rectangle: Rounded Corners 26">
            <a:extLst>
              <a:ext uri="{FF2B5EF4-FFF2-40B4-BE49-F238E27FC236}">
                <a16:creationId xmlns:a16="http://schemas.microsoft.com/office/drawing/2014/main" id="{DD4E5B0C-62BA-4892-B832-16663A795730}"/>
              </a:ext>
            </a:extLst>
          </p:cNvPr>
          <p:cNvSpPr/>
          <p:nvPr/>
        </p:nvSpPr>
        <p:spPr>
          <a:xfrm>
            <a:off x="5857890" y="1958636"/>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Gender*</a:t>
            </a:r>
            <a:endParaRPr lang="en-DE" dirty="0">
              <a:solidFill>
                <a:schemeClr val="bg1">
                  <a:lumMod val="50000"/>
                </a:schemeClr>
              </a:solidFill>
            </a:endParaRPr>
          </a:p>
        </p:txBody>
      </p:sp>
      <p:sp>
        <p:nvSpPr>
          <p:cNvPr id="6" name="Isosceles Triangle 5">
            <a:extLst>
              <a:ext uri="{FF2B5EF4-FFF2-40B4-BE49-F238E27FC236}">
                <a16:creationId xmlns:a16="http://schemas.microsoft.com/office/drawing/2014/main" id="{F022176C-86AE-42DC-8DFD-105E158BAB60}"/>
              </a:ext>
            </a:extLst>
          </p:cNvPr>
          <p:cNvSpPr/>
          <p:nvPr/>
        </p:nvSpPr>
        <p:spPr>
          <a:xfrm flipV="1">
            <a:off x="7649750" y="2070111"/>
            <a:ext cx="174701" cy="139958"/>
          </a:xfrm>
          <a:prstGeom prst="triangle">
            <a:avLst/>
          </a:prstGeom>
          <a:solidFill>
            <a:schemeClr val="bg1">
              <a:lumMod val="50000"/>
            </a:schemeClr>
          </a:solidFill>
          <a:ln>
            <a:solidFill>
              <a:schemeClr val="bg1">
                <a:lumMod val="8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sp>
        <p:nvSpPr>
          <p:cNvPr id="30" name="Rectangle: Rounded Corners 29">
            <a:extLst>
              <a:ext uri="{FF2B5EF4-FFF2-40B4-BE49-F238E27FC236}">
                <a16:creationId xmlns:a16="http://schemas.microsoft.com/office/drawing/2014/main" id="{28A3F87E-3A84-49A1-9025-26822DF9E7AF}"/>
              </a:ext>
            </a:extLst>
          </p:cNvPr>
          <p:cNvSpPr/>
          <p:nvPr/>
        </p:nvSpPr>
        <p:spPr>
          <a:xfrm>
            <a:off x="1486115" y="2472466"/>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Full address*</a:t>
            </a:r>
            <a:endParaRPr lang="en-DE" dirty="0">
              <a:solidFill>
                <a:schemeClr val="bg1">
                  <a:lumMod val="50000"/>
                </a:schemeClr>
              </a:solidFill>
            </a:endParaRPr>
          </a:p>
        </p:txBody>
      </p:sp>
      <p:sp>
        <p:nvSpPr>
          <p:cNvPr id="39" name="Rectangle: Rounded Corners 38">
            <a:extLst>
              <a:ext uri="{FF2B5EF4-FFF2-40B4-BE49-F238E27FC236}">
                <a16:creationId xmlns:a16="http://schemas.microsoft.com/office/drawing/2014/main" id="{C03DA32B-0607-4301-936B-D1B5375F32FF}"/>
              </a:ext>
            </a:extLst>
          </p:cNvPr>
          <p:cNvSpPr/>
          <p:nvPr/>
        </p:nvSpPr>
        <p:spPr>
          <a:xfrm>
            <a:off x="2580541" y="3916445"/>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Security Question | optional</a:t>
            </a:r>
            <a:endParaRPr lang="en-DE" dirty="0">
              <a:solidFill>
                <a:schemeClr val="bg1">
                  <a:lumMod val="50000"/>
                </a:schemeClr>
              </a:solidFill>
            </a:endParaRPr>
          </a:p>
        </p:txBody>
      </p:sp>
      <p:sp>
        <p:nvSpPr>
          <p:cNvPr id="40" name="Rectangle: Rounded Corners 39">
            <a:extLst>
              <a:ext uri="{FF2B5EF4-FFF2-40B4-BE49-F238E27FC236}">
                <a16:creationId xmlns:a16="http://schemas.microsoft.com/office/drawing/2014/main" id="{38DA82B6-5826-4A2A-B7B2-03EDAC471934}"/>
              </a:ext>
            </a:extLst>
          </p:cNvPr>
          <p:cNvSpPr/>
          <p:nvPr/>
        </p:nvSpPr>
        <p:spPr>
          <a:xfrm>
            <a:off x="2580540" y="4405199"/>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Security Answer | optional</a:t>
            </a:r>
            <a:endParaRPr lang="en-DE" dirty="0">
              <a:solidFill>
                <a:schemeClr val="bg1">
                  <a:lumMod val="50000"/>
                </a:schemeClr>
              </a:solidFill>
            </a:endParaRPr>
          </a:p>
        </p:txBody>
      </p:sp>
      <p:sp>
        <p:nvSpPr>
          <p:cNvPr id="43" name="Rectangle: Rounded Corners 42">
            <a:extLst>
              <a:ext uri="{FF2B5EF4-FFF2-40B4-BE49-F238E27FC236}">
                <a16:creationId xmlns:a16="http://schemas.microsoft.com/office/drawing/2014/main" id="{AF375A62-A4FB-4F7B-BF1B-7C49827BA6CD}"/>
              </a:ext>
            </a:extLst>
          </p:cNvPr>
          <p:cNvSpPr/>
          <p:nvPr/>
        </p:nvSpPr>
        <p:spPr>
          <a:xfrm>
            <a:off x="1486114" y="3433941"/>
            <a:ext cx="312230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Password*</a:t>
            </a:r>
            <a:endParaRPr lang="en-DE" dirty="0">
              <a:solidFill>
                <a:schemeClr val="bg1">
                  <a:lumMod val="50000"/>
                </a:schemeClr>
              </a:solidFill>
            </a:endParaRPr>
          </a:p>
        </p:txBody>
      </p:sp>
      <p:sp>
        <p:nvSpPr>
          <p:cNvPr id="44" name="Rectangle: Rounded Corners 43">
            <a:extLst>
              <a:ext uri="{FF2B5EF4-FFF2-40B4-BE49-F238E27FC236}">
                <a16:creationId xmlns:a16="http://schemas.microsoft.com/office/drawing/2014/main" id="{798CA099-ED47-4021-AB3E-E394A9FA1D1F}"/>
              </a:ext>
            </a:extLst>
          </p:cNvPr>
          <p:cNvSpPr/>
          <p:nvPr/>
        </p:nvSpPr>
        <p:spPr>
          <a:xfrm>
            <a:off x="4754887" y="3437500"/>
            <a:ext cx="3122304"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Repeat password*</a:t>
            </a:r>
            <a:endParaRPr lang="en-DE" dirty="0">
              <a:solidFill>
                <a:schemeClr val="bg1">
                  <a:lumMod val="50000"/>
                </a:schemeClr>
              </a:solidFill>
            </a:endParaRPr>
          </a:p>
        </p:txBody>
      </p:sp>
      <p:sp>
        <p:nvSpPr>
          <p:cNvPr id="45" name="Rectangle: Rounded Corners 44">
            <a:extLst>
              <a:ext uri="{FF2B5EF4-FFF2-40B4-BE49-F238E27FC236}">
                <a16:creationId xmlns:a16="http://schemas.microsoft.com/office/drawing/2014/main" id="{44441866-CA21-4AA8-A870-29B957769D71}"/>
              </a:ext>
            </a:extLst>
          </p:cNvPr>
          <p:cNvSpPr/>
          <p:nvPr/>
        </p:nvSpPr>
        <p:spPr>
          <a:xfrm>
            <a:off x="1486115" y="2964521"/>
            <a:ext cx="3819309"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50000"/>
                    <a:lumOff val="50000"/>
                  </a:schemeClr>
                </a:solidFill>
              </a:rPr>
              <a:t>Email address*</a:t>
            </a:r>
            <a:endParaRPr lang="en-DE" dirty="0">
              <a:solidFill>
                <a:schemeClr val="tx1">
                  <a:lumMod val="50000"/>
                  <a:lumOff val="50000"/>
                </a:schemeClr>
              </a:solidFill>
            </a:endParaRPr>
          </a:p>
        </p:txBody>
      </p:sp>
      <p:pic>
        <p:nvPicPr>
          <p:cNvPr id="46" name="Picture 45">
            <a:extLst>
              <a:ext uri="{FF2B5EF4-FFF2-40B4-BE49-F238E27FC236}">
                <a16:creationId xmlns:a16="http://schemas.microsoft.com/office/drawing/2014/main" id="{58CBB268-A977-4F62-B2D4-2B297C9AA6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9758" y="3344413"/>
            <a:ext cx="539701" cy="539701"/>
          </a:xfrm>
          <a:prstGeom prst="rect">
            <a:avLst/>
          </a:prstGeom>
        </p:spPr>
      </p:pic>
      <p:sp>
        <p:nvSpPr>
          <p:cNvPr id="47" name="TextBox 46">
            <a:extLst>
              <a:ext uri="{FF2B5EF4-FFF2-40B4-BE49-F238E27FC236}">
                <a16:creationId xmlns:a16="http://schemas.microsoft.com/office/drawing/2014/main" id="{A1ADEB1A-A921-42E1-B8FC-25C6AC1E48F8}"/>
              </a:ext>
            </a:extLst>
          </p:cNvPr>
          <p:cNvSpPr txBox="1"/>
          <p:nvPr/>
        </p:nvSpPr>
        <p:spPr>
          <a:xfrm>
            <a:off x="7951977" y="3369038"/>
            <a:ext cx="3318964" cy="1015663"/>
          </a:xfrm>
          <a:prstGeom prst="rect">
            <a:avLst/>
          </a:prstGeom>
          <a:noFill/>
        </p:spPr>
        <p:txBody>
          <a:bodyPr wrap="square">
            <a:spAutoFit/>
          </a:bodyPr>
          <a:lstStyle/>
          <a:p>
            <a:r>
              <a:rPr lang="en-US" sz="1200" dirty="0"/>
              <a:t>Your password must:</a:t>
            </a:r>
          </a:p>
          <a:p>
            <a:pPr>
              <a:buFont typeface="Arial" panose="020B0604020202020204" pitchFamily="34" charset="0"/>
              <a:buChar char="•"/>
            </a:pPr>
            <a:r>
              <a:rPr lang="en-US" sz="1200" b="1" dirty="0"/>
              <a:t> </a:t>
            </a:r>
            <a:r>
              <a:rPr lang="en-US" sz="1200" dirty="0"/>
              <a:t>Be</a:t>
            </a:r>
            <a:r>
              <a:rPr lang="en-US" sz="1200" b="1" dirty="0"/>
              <a:t> 8 and 16 characters</a:t>
            </a:r>
            <a:r>
              <a:rPr lang="en-US" sz="1200" dirty="0"/>
              <a:t> long</a:t>
            </a:r>
          </a:p>
          <a:p>
            <a:pPr>
              <a:buFont typeface="Arial" panose="020B0604020202020204" pitchFamily="34" charset="0"/>
              <a:buChar char="•"/>
            </a:pPr>
            <a:r>
              <a:rPr lang="en-US" sz="1200" dirty="0"/>
              <a:t> Include a</a:t>
            </a:r>
            <a:r>
              <a:rPr lang="en-US" sz="1200" b="1" dirty="0"/>
              <a:t> special character</a:t>
            </a:r>
            <a:r>
              <a:rPr lang="en-US" sz="1200" dirty="0"/>
              <a:t> (e.g., ! @ # $ % ^ &amp; *)</a:t>
            </a:r>
          </a:p>
          <a:p>
            <a:pPr>
              <a:buFont typeface="Arial" panose="020B0604020202020204" pitchFamily="34" charset="0"/>
              <a:buChar char="•"/>
            </a:pPr>
            <a:r>
              <a:rPr lang="en-US" sz="1200" dirty="0"/>
              <a:t> Contain at least </a:t>
            </a:r>
            <a:r>
              <a:rPr lang="en-US" sz="1200" b="1" dirty="0"/>
              <a:t>one number</a:t>
            </a:r>
            <a:r>
              <a:rPr lang="en-US" sz="1200" dirty="0"/>
              <a:t> (0–9)</a:t>
            </a:r>
          </a:p>
          <a:p>
            <a:pPr>
              <a:buFont typeface="Arial" panose="020B0604020202020204" pitchFamily="34" charset="0"/>
              <a:buChar char="•"/>
            </a:pPr>
            <a:r>
              <a:rPr lang="en-US" sz="1200" dirty="0"/>
              <a:t> Have at least </a:t>
            </a:r>
            <a:r>
              <a:rPr lang="en-US" sz="1200" b="1" dirty="0"/>
              <a:t>one uppercase letter</a:t>
            </a:r>
            <a:r>
              <a:rPr lang="en-US" sz="1200" dirty="0"/>
              <a:t> (A–Z)</a:t>
            </a:r>
          </a:p>
        </p:txBody>
      </p:sp>
      <p:sp>
        <p:nvSpPr>
          <p:cNvPr id="48" name="TextBox 47">
            <a:extLst>
              <a:ext uri="{FF2B5EF4-FFF2-40B4-BE49-F238E27FC236}">
                <a16:creationId xmlns:a16="http://schemas.microsoft.com/office/drawing/2014/main" id="{396255AE-3FA4-45E4-AC94-40945CF3A6AF}"/>
              </a:ext>
            </a:extLst>
          </p:cNvPr>
          <p:cNvSpPr txBox="1"/>
          <p:nvPr/>
        </p:nvSpPr>
        <p:spPr>
          <a:xfrm>
            <a:off x="7948394" y="1899828"/>
            <a:ext cx="2829825" cy="830997"/>
          </a:xfrm>
          <a:prstGeom prst="rect">
            <a:avLst/>
          </a:prstGeom>
          <a:noFill/>
        </p:spPr>
        <p:txBody>
          <a:bodyPr wrap="square">
            <a:spAutoFit/>
          </a:bodyPr>
          <a:lstStyle/>
          <a:p>
            <a:r>
              <a:rPr lang="en-US" sz="1200" dirty="0"/>
              <a:t>We support all genders and identities. For simplicity, our list is shortened</a:t>
            </a:r>
            <a:br>
              <a:rPr lang="en-US" sz="1200" dirty="0"/>
            </a:br>
            <a:r>
              <a:rPr lang="en-US" sz="1200" dirty="0"/>
              <a:t>—please select the best fit for you.</a:t>
            </a:r>
          </a:p>
          <a:p>
            <a:r>
              <a:rPr lang="en-US" sz="1200" dirty="0"/>
              <a:t>Your identity matters to us!</a:t>
            </a:r>
          </a:p>
        </p:txBody>
      </p:sp>
      <p:sp>
        <p:nvSpPr>
          <p:cNvPr id="49" name="Rectangle: Rounded Corners 48">
            <a:extLst>
              <a:ext uri="{FF2B5EF4-FFF2-40B4-BE49-F238E27FC236}">
                <a16:creationId xmlns:a16="http://schemas.microsoft.com/office/drawing/2014/main" id="{96454165-CDC3-4FEC-A118-8500DD89CF9B}"/>
              </a:ext>
            </a:extLst>
          </p:cNvPr>
          <p:cNvSpPr/>
          <p:nvPr/>
        </p:nvSpPr>
        <p:spPr>
          <a:xfrm>
            <a:off x="5457824" y="2945931"/>
            <a:ext cx="241936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50000"/>
                    <a:lumOff val="50000"/>
                  </a:schemeClr>
                </a:solidFill>
              </a:rPr>
              <a:t>Phone number*</a:t>
            </a:r>
            <a:endParaRPr lang="en-DE" dirty="0">
              <a:solidFill>
                <a:schemeClr val="tx1">
                  <a:lumMod val="50000"/>
                  <a:lumOff val="50000"/>
                </a:schemeClr>
              </a:solidFill>
            </a:endParaRPr>
          </a:p>
        </p:txBody>
      </p:sp>
      <p:sp>
        <p:nvSpPr>
          <p:cNvPr id="31" name="Rectangle: Rounded Corners 30">
            <a:extLst>
              <a:ext uri="{FF2B5EF4-FFF2-40B4-BE49-F238E27FC236}">
                <a16:creationId xmlns:a16="http://schemas.microsoft.com/office/drawing/2014/main" id="{33B35FC1-470B-45A9-83EA-B08D9C007DAD}"/>
              </a:ext>
            </a:extLst>
          </p:cNvPr>
          <p:cNvSpPr/>
          <p:nvPr/>
        </p:nvSpPr>
        <p:spPr>
          <a:xfrm>
            <a:off x="4489270" y="5665616"/>
            <a:ext cx="3213457" cy="559837"/>
          </a:xfrm>
          <a:prstGeom prst="roundRect">
            <a:avLst/>
          </a:prstGeom>
          <a:solidFill>
            <a:schemeClr val="bg1">
              <a:lumMod val="75000"/>
            </a:schemeClr>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28" name="Rectangle 27">
            <a:extLst>
              <a:ext uri="{FF2B5EF4-FFF2-40B4-BE49-F238E27FC236}">
                <a16:creationId xmlns:a16="http://schemas.microsoft.com/office/drawing/2014/main" id="{8F0AA017-98E5-41AE-894F-C0F773A43585}"/>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FF702FA9-9E59-4142-B430-947F00A2B2EC}"/>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3" name="Rectangle 32">
            <a:extLst>
              <a:ext uri="{FF2B5EF4-FFF2-40B4-BE49-F238E27FC236}">
                <a16:creationId xmlns:a16="http://schemas.microsoft.com/office/drawing/2014/main" id="{71549BA3-9730-46CB-BFA7-ABE3045A3235}"/>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34" name="Rectangle 33">
            <a:extLst>
              <a:ext uri="{FF2B5EF4-FFF2-40B4-BE49-F238E27FC236}">
                <a16:creationId xmlns:a16="http://schemas.microsoft.com/office/drawing/2014/main" id="{7FA33FC2-CC3A-4CED-B89E-55ACAB5AC3BF}"/>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5" name="Rectangle 34">
            <a:extLst>
              <a:ext uri="{FF2B5EF4-FFF2-40B4-BE49-F238E27FC236}">
                <a16:creationId xmlns:a16="http://schemas.microsoft.com/office/drawing/2014/main" id="{F3F264DC-9743-4CAD-954A-65E21BEAA111}"/>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6" name="Rectangle: Rounded Corners 35">
            <a:extLst>
              <a:ext uri="{FF2B5EF4-FFF2-40B4-BE49-F238E27FC236}">
                <a16:creationId xmlns:a16="http://schemas.microsoft.com/office/drawing/2014/main" id="{A28C730E-F415-4BB7-A3B4-B6482E3251E2}"/>
              </a:ext>
            </a:extLst>
          </p:cNvPr>
          <p:cNvSpPr/>
          <p:nvPr/>
        </p:nvSpPr>
        <p:spPr>
          <a:xfrm>
            <a:off x="5857890" y="245436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2">
                    <a:lumMod val="50000"/>
                  </a:schemeClr>
                </a:solidFill>
              </a:rPr>
              <a:t>Age*</a:t>
            </a:r>
            <a:endParaRPr lang="en-DE" dirty="0">
              <a:solidFill>
                <a:schemeClr val="bg2">
                  <a:lumMod val="50000"/>
                </a:schemeClr>
              </a:solidFill>
            </a:endParaRPr>
          </a:p>
        </p:txBody>
      </p:sp>
      <p:sp>
        <p:nvSpPr>
          <p:cNvPr id="37" name="Rectangle 36">
            <a:extLst>
              <a:ext uri="{FF2B5EF4-FFF2-40B4-BE49-F238E27FC236}">
                <a16:creationId xmlns:a16="http://schemas.microsoft.com/office/drawing/2014/main" id="{C261D58E-B8ED-4CD7-A3D6-E7106C69B0D6}"/>
              </a:ext>
            </a:extLst>
          </p:cNvPr>
          <p:cNvSpPr/>
          <p:nvPr/>
        </p:nvSpPr>
        <p:spPr>
          <a:xfrm>
            <a:off x="1029757" y="1736521"/>
            <a:ext cx="10241183" cy="3296548"/>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824776484"/>
      </p:ext>
    </p:extLst>
  </p:cSld>
  <p:clrMapOvr>
    <a:masterClrMapping/>
  </p:clrMapOvr>
  <p:transition spd="slow" advTm="0"/>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36" name="Rectangle: Rounded Corners 35">
            <a:extLst>
              <a:ext uri="{FF2B5EF4-FFF2-40B4-BE49-F238E27FC236}">
                <a16:creationId xmlns:a16="http://schemas.microsoft.com/office/drawing/2014/main" id="{C77C027B-3AD8-4F00-BF0B-7315ED67A9DD}"/>
              </a:ext>
            </a:extLst>
          </p:cNvPr>
          <p:cNvSpPr/>
          <p:nvPr/>
        </p:nvSpPr>
        <p:spPr>
          <a:xfrm>
            <a:off x="2580540" y="4405199"/>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I am 12</a:t>
            </a:r>
            <a:endParaRPr lang="en-DE" dirty="0">
              <a:solidFill>
                <a:schemeClr val="tx1">
                  <a:lumMod val="85000"/>
                  <a:lumOff val="15000"/>
                </a:schemeClr>
              </a:solidFill>
            </a:endParaRPr>
          </a:p>
        </p:txBody>
      </p:sp>
      <p:sp>
        <p:nvSpPr>
          <p:cNvPr id="40" name="Rectangle: Rounded Corners 39">
            <a:extLst>
              <a:ext uri="{FF2B5EF4-FFF2-40B4-BE49-F238E27FC236}">
                <a16:creationId xmlns:a16="http://schemas.microsoft.com/office/drawing/2014/main" id="{A54E712C-7386-40B2-BD58-715ADF5EDC28}"/>
              </a:ext>
            </a:extLst>
          </p:cNvPr>
          <p:cNvSpPr/>
          <p:nvPr/>
        </p:nvSpPr>
        <p:spPr>
          <a:xfrm>
            <a:off x="1486114" y="3433941"/>
            <a:ext cx="312230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Besties4EVER!!!</a:t>
            </a:r>
            <a:endParaRPr lang="en-DE" dirty="0">
              <a:solidFill>
                <a:schemeClr val="bg1">
                  <a:lumMod val="50000"/>
                </a:schemeClr>
              </a:solidFill>
            </a:endParaRPr>
          </a:p>
        </p:txBody>
      </p:sp>
      <p:sp>
        <p:nvSpPr>
          <p:cNvPr id="43" name="Rectangle: Rounded Corners 42">
            <a:extLst>
              <a:ext uri="{FF2B5EF4-FFF2-40B4-BE49-F238E27FC236}">
                <a16:creationId xmlns:a16="http://schemas.microsoft.com/office/drawing/2014/main" id="{3C9D305A-3B0D-46F0-BE59-1C0BE79F577B}"/>
              </a:ext>
            </a:extLst>
          </p:cNvPr>
          <p:cNvSpPr/>
          <p:nvPr/>
        </p:nvSpPr>
        <p:spPr>
          <a:xfrm>
            <a:off x="4754887" y="3437500"/>
            <a:ext cx="3122304"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Besties4EVER!!!</a:t>
            </a:r>
            <a:endParaRPr lang="en-DE" dirty="0">
              <a:solidFill>
                <a:schemeClr val="bg1">
                  <a:lumMod val="50000"/>
                </a:schemeClr>
              </a:solidFill>
            </a:endParaRPr>
          </a:p>
        </p:txBody>
      </p:sp>
      <p:sp>
        <p:nvSpPr>
          <p:cNvPr id="28" name="Rectangle: Rounded Corners 27">
            <a:extLst>
              <a:ext uri="{FF2B5EF4-FFF2-40B4-BE49-F238E27FC236}">
                <a16:creationId xmlns:a16="http://schemas.microsoft.com/office/drawing/2014/main" id="{A4C30CB7-28D9-47E3-893F-A394FA81E351}"/>
              </a:ext>
            </a:extLst>
          </p:cNvPr>
          <p:cNvSpPr/>
          <p:nvPr/>
        </p:nvSpPr>
        <p:spPr>
          <a:xfrm>
            <a:off x="1486115" y="2472466"/>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Kitaibelite 30, Berlin 10034</a:t>
            </a:r>
            <a:endParaRPr lang="en-DE" dirty="0">
              <a:solidFill>
                <a:schemeClr val="tx1">
                  <a:lumMod val="85000"/>
                  <a:lumOff val="15000"/>
                </a:schemeClr>
              </a:solidFill>
            </a:endParaRPr>
          </a:p>
        </p:txBody>
      </p:sp>
      <p:sp>
        <p:nvSpPr>
          <p:cNvPr id="29" name="Rectangle: Rounded Corners 28">
            <a:extLst>
              <a:ext uri="{FF2B5EF4-FFF2-40B4-BE49-F238E27FC236}">
                <a16:creationId xmlns:a16="http://schemas.microsoft.com/office/drawing/2014/main" id="{00838120-A2A1-4403-B650-B61D7E4B3C6B}"/>
              </a:ext>
            </a:extLst>
          </p:cNvPr>
          <p:cNvSpPr/>
          <p:nvPr/>
        </p:nvSpPr>
        <p:spPr>
          <a:xfrm>
            <a:off x="3674967" y="1967765"/>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Anniston</a:t>
            </a:r>
            <a:endParaRPr lang="en-DE" dirty="0">
              <a:solidFill>
                <a:schemeClr val="tx1">
                  <a:lumMod val="85000"/>
                  <a:lumOff val="15000"/>
                </a:schemeClr>
              </a:solidFill>
            </a:endParaRPr>
          </a:p>
        </p:txBody>
      </p:sp>
      <p:sp>
        <p:nvSpPr>
          <p:cNvPr id="31" name="Rectangle: Rounded Corners 30">
            <a:extLst>
              <a:ext uri="{FF2B5EF4-FFF2-40B4-BE49-F238E27FC236}">
                <a16:creationId xmlns:a16="http://schemas.microsoft.com/office/drawing/2014/main" id="{A5C891F3-649F-4FE8-9F49-03C9494405E3}"/>
              </a:ext>
            </a:extLst>
          </p:cNvPr>
          <p:cNvSpPr/>
          <p:nvPr/>
        </p:nvSpPr>
        <p:spPr>
          <a:xfrm>
            <a:off x="1486116" y="196922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Stephany</a:t>
            </a:r>
            <a:endParaRPr lang="en-DE" dirty="0">
              <a:solidFill>
                <a:schemeClr val="tx1">
                  <a:lumMod val="85000"/>
                  <a:lumOff val="15000"/>
                </a:schemeClr>
              </a:solidFill>
            </a:endParaRPr>
          </a:p>
        </p:txBody>
      </p:sp>
      <p:sp>
        <p:nvSpPr>
          <p:cNvPr id="33" name="Rectangle: Rounded Corners 32">
            <a:extLst>
              <a:ext uri="{FF2B5EF4-FFF2-40B4-BE49-F238E27FC236}">
                <a16:creationId xmlns:a16="http://schemas.microsoft.com/office/drawing/2014/main" id="{5203C035-0E56-47A5-8575-59E97117DCAD}"/>
              </a:ext>
            </a:extLst>
          </p:cNvPr>
          <p:cNvSpPr/>
          <p:nvPr/>
        </p:nvSpPr>
        <p:spPr>
          <a:xfrm>
            <a:off x="5857890" y="1958636"/>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Female</a:t>
            </a:r>
            <a:endParaRPr lang="en-DE" dirty="0">
              <a:solidFill>
                <a:schemeClr val="tx1">
                  <a:lumMod val="85000"/>
                  <a:lumOff val="15000"/>
                </a:schemeClr>
              </a:solidFill>
            </a:endParaRPr>
          </a:p>
        </p:txBody>
      </p:sp>
      <p:sp>
        <p:nvSpPr>
          <p:cNvPr id="35" name="Isosceles Triangle 34">
            <a:extLst>
              <a:ext uri="{FF2B5EF4-FFF2-40B4-BE49-F238E27FC236}">
                <a16:creationId xmlns:a16="http://schemas.microsoft.com/office/drawing/2014/main" id="{0790D929-DD87-4C90-AEE4-CBFB306800BA}"/>
              </a:ext>
            </a:extLst>
          </p:cNvPr>
          <p:cNvSpPr/>
          <p:nvPr/>
        </p:nvSpPr>
        <p:spPr>
          <a:xfrm flipV="1">
            <a:off x="7649750" y="2070111"/>
            <a:ext cx="174701" cy="139958"/>
          </a:xfrm>
          <a:prstGeom prst="triangle">
            <a:avLst/>
          </a:prstGeom>
          <a:solidFill>
            <a:schemeClr val="bg1">
              <a:lumMod val="50000"/>
            </a:schemeClr>
          </a:solidFill>
          <a:ln>
            <a:solidFill>
              <a:schemeClr val="bg1">
                <a:lumMod val="8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pic>
        <p:nvPicPr>
          <p:cNvPr id="26" name="Picture 25">
            <a:extLst>
              <a:ext uri="{FF2B5EF4-FFF2-40B4-BE49-F238E27FC236}">
                <a16:creationId xmlns:a16="http://schemas.microsoft.com/office/drawing/2014/main" id="{E97C5020-A600-466E-913C-709E6EB3D8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3953" y="3484801"/>
            <a:ext cx="278927" cy="278927"/>
          </a:xfrm>
          <a:prstGeom prst="rect">
            <a:avLst/>
          </a:prstGeom>
        </p:spPr>
      </p:pic>
      <p:sp>
        <p:nvSpPr>
          <p:cNvPr id="27" name="Rectangle: Rounded Corners 26">
            <a:extLst>
              <a:ext uri="{FF2B5EF4-FFF2-40B4-BE49-F238E27FC236}">
                <a16:creationId xmlns:a16="http://schemas.microsoft.com/office/drawing/2014/main" id="{17ED1433-FCC5-4AC7-847E-6908429415F8}"/>
              </a:ext>
            </a:extLst>
          </p:cNvPr>
          <p:cNvSpPr/>
          <p:nvPr/>
        </p:nvSpPr>
        <p:spPr>
          <a:xfrm>
            <a:off x="2580541" y="3916445"/>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How old are you?</a:t>
            </a:r>
            <a:endParaRPr lang="en-DE" dirty="0">
              <a:solidFill>
                <a:schemeClr val="tx1">
                  <a:lumMod val="85000"/>
                  <a:lumOff val="15000"/>
                </a:schemeClr>
              </a:solidFill>
            </a:endParaRPr>
          </a:p>
        </p:txBody>
      </p:sp>
      <p:sp>
        <p:nvSpPr>
          <p:cNvPr id="37" name="TextBox 36">
            <a:extLst>
              <a:ext uri="{FF2B5EF4-FFF2-40B4-BE49-F238E27FC236}">
                <a16:creationId xmlns:a16="http://schemas.microsoft.com/office/drawing/2014/main" id="{16AC57B1-D5E5-4C25-B4C9-AB5FC5346A81}"/>
              </a:ext>
            </a:extLst>
          </p:cNvPr>
          <p:cNvSpPr txBox="1"/>
          <p:nvPr/>
        </p:nvSpPr>
        <p:spPr>
          <a:xfrm>
            <a:off x="7951977" y="3369038"/>
            <a:ext cx="3318964" cy="1015663"/>
          </a:xfrm>
          <a:prstGeom prst="rect">
            <a:avLst/>
          </a:prstGeom>
          <a:noFill/>
        </p:spPr>
        <p:txBody>
          <a:bodyPr wrap="square">
            <a:spAutoFit/>
          </a:bodyPr>
          <a:lstStyle/>
          <a:p>
            <a:r>
              <a:rPr lang="en-US" sz="1200" dirty="0"/>
              <a:t>Your password must:</a:t>
            </a:r>
          </a:p>
          <a:p>
            <a:pPr>
              <a:buFont typeface="Arial" panose="020B0604020202020204" pitchFamily="34" charset="0"/>
              <a:buChar char="•"/>
            </a:pPr>
            <a:r>
              <a:rPr lang="en-US" sz="1200" b="1" dirty="0"/>
              <a:t> </a:t>
            </a:r>
            <a:r>
              <a:rPr lang="en-US" sz="1200" dirty="0"/>
              <a:t>Be</a:t>
            </a:r>
            <a:r>
              <a:rPr lang="en-US" sz="1200" b="1" dirty="0"/>
              <a:t> 8 and 16 characters</a:t>
            </a:r>
            <a:r>
              <a:rPr lang="en-US" sz="1200" dirty="0"/>
              <a:t> long</a:t>
            </a:r>
          </a:p>
          <a:p>
            <a:pPr>
              <a:buFont typeface="Arial" panose="020B0604020202020204" pitchFamily="34" charset="0"/>
              <a:buChar char="•"/>
            </a:pPr>
            <a:r>
              <a:rPr lang="en-US" sz="1200" dirty="0"/>
              <a:t> Include a</a:t>
            </a:r>
            <a:r>
              <a:rPr lang="en-US" sz="1200" b="1" dirty="0"/>
              <a:t> special character</a:t>
            </a:r>
            <a:r>
              <a:rPr lang="en-US" sz="1200" dirty="0"/>
              <a:t> (e.g., ! @ # $ % ^ &amp; *)</a:t>
            </a:r>
          </a:p>
          <a:p>
            <a:pPr>
              <a:buFont typeface="Arial" panose="020B0604020202020204" pitchFamily="34" charset="0"/>
              <a:buChar char="•"/>
            </a:pPr>
            <a:r>
              <a:rPr lang="en-US" sz="1200" dirty="0"/>
              <a:t> Contain at least </a:t>
            </a:r>
            <a:r>
              <a:rPr lang="en-US" sz="1200" b="1" dirty="0"/>
              <a:t>one number</a:t>
            </a:r>
            <a:r>
              <a:rPr lang="en-US" sz="1200" dirty="0"/>
              <a:t> (0–9)</a:t>
            </a:r>
          </a:p>
          <a:p>
            <a:pPr>
              <a:buFont typeface="Arial" panose="020B0604020202020204" pitchFamily="34" charset="0"/>
              <a:buChar char="•"/>
            </a:pPr>
            <a:r>
              <a:rPr lang="en-US" sz="1200" dirty="0"/>
              <a:t> Have at least </a:t>
            </a:r>
            <a:r>
              <a:rPr lang="en-US" sz="1200" b="1" dirty="0"/>
              <a:t>one uppercase letter</a:t>
            </a:r>
            <a:r>
              <a:rPr lang="en-US" sz="1200" dirty="0"/>
              <a:t> (A–Z)</a:t>
            </a:r>
          </a:p>
        </p:txBody>
      </p:sp>
      <p:sp>
        <p:nvSpPr>
          <p:cNvPr id="38" name="TextBox 37">
            <a:extLst>
              <a:ext uri="{FF2B5EF4-FFF2-40B4-BE49-F238E27FC236}">
                <a16:creationId xmlns:a16="http://schemas.microsoft.com/office/drawing/2014/main" id="{F8B59351-D569-4E18-82F1-626DE06E1143}"/>
              </a:ext>
            </a:extLst>
          </p:cNvPr>
          <p:cNvSpPr txBox="1"/>
          <p:nvPr/>
        </p:nvSpPr>
        <p:spPr>
          <a:xfrm>
            <a:off x="7948394" y="1899828"/>
            <a:ext cx="2829825" cy="830997"/>
          </a:xfrm>
          <a:prstGeom prst="rect">
            <a:avLst/>
          </a:prstGeom>
          <a:noFill/>
        </p:spPr>
        <p:txBody>
          <a:bodyPr wrap="square">
            <a:spAutoFit/>
          </a:bodyPr>
          <a:lstStyle/>
          <a:p>
            <a:r>
              <a:rPr lang="en-US" sz="1200" dirty="0"/>
              <a:t>We support all genders and identities. For simplicity, our list is shortened</a:t>
            </a:r>
            <a:br>
              <a:rPr lang="en-US" sz="1200" dirty="0"/>
            </a:br>
            <a:r>
              <a:rPr lang="en-US" sz="1200" dirty="0"/>
              <a:t>—please select the best fit for you.</a:t>
            </a:r>
          </a:p>
          <a:p>
            <a:r>
              <a:rPr lang="en-US" sz="1200" dirty="0"/>
              <a:t>Your identity matters to us!</a:t>
            </a:r>
          </a:p>
        </p:txBody>
      </p:sp>
      <p:sp>
        <p:nvSpPr>
          <p:cNvPr id="30" name="Rectangle: Rounded Corners 29">
            <a:extLst>
              <a:ext uri="{FF2B5EF4-FFF2-40B4-BE49-F238E27FC236}">
                <a16:creationId xmlns:a16="http://schemas.microsoft.com/office/drawing/2014/main" id="{B8B8B294-7A35-4559-8410-547E9B7B9DFF}"/>
              </a:ext>
            </a:extLst>
          </p:cNvPr>
          <p:cNvSpPr/>
          <p:nvPr/>
        </p:nvSpPr>
        <p:spPr>
          <a:xfrm>
            <a:off x="1486115" y="2964521"/>
            <a:ext cx="3819309"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XXXXXXXXXXXX@gmail.com</a:t>
            </a:r>
            <a:endParaRPr lang="en-DE" dirty="0">
              <a:solidFill>
                <a:schemeClr val="tx1">
                  <a:lumMod val="85000"/>
                  <a:lumOff val="15000"/>
                </a:schemeClr>
              </a:solidFill>
            </a:endParaRPr>
          </a:p>
        </p:txBody>
      </p:sp>
      <p:sp>
        <p:nvSpPr>
          <p:cNvPr id="34" name="Rectangle: Rounded Corners 33">
            <a:extLst>
              <a:ext uri="{FF2B5EF4-FFF2-40B4-BE49-F238E27FC236}">
                <a16:creationId xmlns:a16="http://schemas.microsoft.com/office/drawing/2014/main" id="{693B4A6A-D171-46F0-B71F-A4CAC30E0B35}"/>
              </a:ext>
            </a:extLst>
          </p:cNvPr>
          <p:cNvSpPr/>
          <p:nvPr/>
        </p:nvSpPr>
        <p:spPr>
          <a:xfrm>
            <a:off x="5457824" y="2945931"/>
            <a:ext cx="241936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+49 XXX </a:t>
            </a:r>
            <a:r>
              <a:rPr lang="en-US" dirty="0" err="1">
                <a:solidFill>
                  <a:schemeClr val="tx1">
                    <a:lumMod val="85000"/>
                    <a:lumOff val="15000"/>
                  </a:schemeClr>
                </a:solidFill>
              </a:rPr>
              <a:t>XXX</a:t>
            </a:r>
            <a:r>
              <a:rPr lang="en-US" dirty="0">
                <a:solidFill>
                  <a:schemeClr val="tx1">
                    <a:lumMod val="85000"/>
                    <a:lumOff val="15000"/>
                  </a:schemeClr>
                </a:solidFill>
              </a:rPr>
              <a:t> XXXX</a:t>
            </a:r>
            <a:endParaRPr lang="en-DE" dirty="0">
              <a:solidFill>
                <a:schemeClr val="tx1">
                  <a:lumMod val="85000"/>
                  <a:lumOff val="15000"/>
                </a:schemeClr>
              </a:solidFill>
            </a:endParaRPr>
          </a:p>
        </p:txBody>
      </p:sp>
      <p:sp>
        <p:nvSpPr>
          <p:cNvPr id="55" name="Rectangle: Rounded Corners 54">
            <a:extLst>
              <a:ext uri="{FF2B5EF4-FFF2-40B4-BE49-F238E27FC236}">
                <a16:creationId xmlns:a16="http://schemas.microsoft.com/office/drawing/2014/main" id="{962AE56E-34F8-4BA0-8977-5C8659A00CF7}"/>
              </a:ext>
            </a:extLst>
          </p:cNvPr>
          <p:cNvSpPr/>
          <p:nvPr/>
        </p:nvSpPr>
        <p:spPr>
          <a:xfrm>
            <a:off x="4489270" y="567089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2" name="Rectangle 31">
            <a:extLst>
              <a:ext uri="{FF2B5EF4-FFF2-40B4-BE49-F238E27FC236}">
                <a16:creationId xmlns:a16="http://schemas.microsoft.com/office/drawing/2014/main" id="{69975FA3-C1E6-4469-8671-5DB2E971C5FB}"/>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1122D6C1-85DB-4DFD-86E0-EE589CFC44DC}"/>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1" name="Rectangle 40">
            <a:extLst>
              <a:ext uri="{FF2B5EF4-FFF2-40B4-BE49-F238E27FC236}">
                <a16:creationId xmlns:a16="http://schemas.microsoft.com/office/drawing/2014/main" id="{6C2FC500-245C-4D0D-819A-2E69226A5765}"/>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42" name="Rectangle 41">
            <a:extLst>
              <a:ext uri="{FF2B5EF4-FFF2-40B4-BE49-F238E27FC236}">
                <a16:creationId xmlns:a16="http://schemas.microsoft.com/office/drawing/2014/main" id="{A6C6B7C8-8232-443E-8DA5-DB174928B728}"/>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E25ED270-D082-4620-9223-A5DDB609395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5" name="Rectangle: Rounded Corners 44">
            <a:extLst>
              <a:ext uri="{FF2B5EF4-FFF2-40B4-BE49-F238E27FC236}">
                <a16:creationId xmlns:a16="http://schemas.microsoft.com/office/drawing/2014/main" id="{DC6B5CE2-FFF3-4F14-A1E0-AF5406058DDC}"/>
              </a:ext>
            </a:extLst>
          </p:cNvPr>
          <p:cNvSpPr/>
          <p:nvPr/>
        </p:nvSpPr>
        <p:spPr>
          <a:xfrm>
            <a:off x="5857890" y="245436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25</a:t>
            </a:r>
            <a:endParaRPr lang="en-DE" dirty="0">
              <a:solidFill>
                <a:schemeClr val="tx1">
                  <a:lumMod val="85000"/>
                  <a:lumOff val="15000"/>
                </a:schemeClr>
              </a:solidFill>
            </a:endParaRPr>
          </a:p>
        </p:txBody>
      </p:sp>
      <p:sp>
        <p:nvSpPr>
          <p:cNvPr id="46" name="Rectangle 45">
            <a:extLst>
              <a:ext uri="{FF2B5EF4-FFF2-40B4-BE49-F238E27FC236}">
                <a16:creationId xmlns:a16="http://schemas.microsoft.com/office/drawing/2014/main" id="{6867A49F-EA42-4241-A91B-05C70EA44FFB}"/>
              </a:ext>
            </a:extLst>
          </p:cNvPr>
          <p:cNvSpPr/>
          <p:nvPr/>
        </p:nvSpPr>
        <p:spPr>
          <a:xfrm>
            <a:off x="1029757" y="1736521"/>
            <a:ext cx="10241183" cy="3296548"/>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045788360"/>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BDF8C3B0-2105-429A-A547-A345E1103B97}"/>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41" name="Picture 40">
            <a:extLst>
              <a:ext uri="{FF2B5EF4-FFF2-40B4-BE49-F238E27FC236}">
                <a16:creationId xmlns:a16="http://schemas.microsoft.com/office/drawing/2014/main" id="{EA4479B6-E9F9-4E7B-9A4F-ED4A2772B975}"/>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2" name="Rectangle 41">
            <a:extLst>
              <a:ext uri="{FF2B5EF4-FFF2-40B4-BE49-F238E27FC236}">
                <a16:creationId xmlns:a16="http://schemas.microsoft.com/office/drawing/2014/main" id="{BC4F7667-C262-484A-8512-5CCD54C7D2A6}"/>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B82FE5F7-978C-4B2E-B94B-2000217FA09F}"/>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47" name="Rectangle 46">
            <a:extLst>
              <a:ext uri="{FF2B5EF4-FFF2-40B4-BE49-F238E27FC236}">
                <a16:creationId xmlns:a16="http://schemas.microsoft.com/office/drawing/2014/main" id="{E27BF9BF-EF91-45D3-B113-2617CB39308B}"/>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446BF260-FBD8-4318-BDAD-38DAE0491D6A}"/>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51EEC697-437E-47C4-999B-A48C7A3C3C72}"/>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B1A08AEA-5BE8-4809-BB88-14CD1D009170}"/>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4" name="Rectangle 13">
            <a:extLst>
              <a:ext uri="{FF2B5EF4-FFF2-40B4-BE49-F238E27FC236}">
                <a16:creationId xmlns:a16="http://schemas.microsoft.com/office/drawing/2014/main" id="{EB16FB1E-AA38-4BFC-A292-8608B02203C7}"/>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6F1B4D66-0C24-4FE6-9F68-42B3F28E7C45}"/>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237720490"/>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sp>
        <p:nvSpPr>
          <p:cNvPr id="20" name="Rectangle 19">
            <a:extLst>
              <a:ext uri="{FF2B5EF4-FFF2-40B4-BE49-F238E27FC236}">
                <a16:creationId xmlns:a16="http://schemas.microsoft.com/office/drawing/2014/main" id="{626BF388-95EF-4B6C-83A0-5111F0C0BC9C}"/>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6" name="Rectangle 25">
            <a:extLst>
              <a:ext uri="{FF2B5EF4-FFF2-40B4-BE49-F238E27FC236}">
                <a16:creationId xmlns:a16="http://schemas.microsoft.com/office/drawing/2014/main" id="{A069545A-4279-49EC-9F2A-E14B6E701D4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27D9D7AC-9756-4119-80B2-411AF20C7AAD}"/>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9" name="Rectangle 18">
            <a:extLst>
              <a:ext uri="{FF2B5EF4-FFF2-40B4-BE49-F238E27FC236}">
                <a16:creationId xmlns:a16="http://schemas.microsoft.com/office/drawing/2014/main" id="{BCAEABA4-4DC1-45B0-8D1B-EA7FC3D6AA22}"/>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Rounded Corners 21">
            <a:extLst>
              <a:ext uri="{FF2B5EF4-FFF2-40B4-BE49-F238E27FC236}">
                <a16:creationId xmlns:a16="http://schemas.microsoft.com/office/drawing/2014/main" id="{5A2B3951-7025-46A3-A08C-CF88F28491E5}"/>
              </a:ext>
            </a:extLst>
          </p:cNvPr>
          <p:cNvSpPr/>
          <p:nvPr/>
        </p:nvSpPr>
        <p:spPr>
          <a:xfrm>
            <a:off x="6465373" y="5526524"/>
            <a:ext cx="3213457" cy="559837"/>
          </a:xfrm>
          <a:prstGeom prst="roundRect">
            <a:avLst/>
          </a:prstGeom>
          <a:solidFill>
            <a:schemeClr val="bg2">
              <a:lumMod val="75000"/>
            </a:schemeClr>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28" name="Rectangle: Rounded Corners 27">
            <a:extLst>
              <a:ext uri="{FF2B5EF4-FFF2-40B4-BE49-F238E27FC236}">
                <a16:creationId xmlns:a16="http://schemas.microsoft.com/office/drawing/2014/main" id="{D5200CF5-7095-41FB-A771-3B2A37AB5431}"/>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24" name="Rectangle 23">
            <a:extLst>
              <a:ext uri="{FF2B5EF4-FFF2-40B4-BE49-F238E27FC236}">
                <a16:creationId xmlns:a16="http://schemas.microsoft.com/office/drawing/2014/main" id="{F33F9A29-E01D-4008-9664-130D01ACFC8F}"/>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1737132"/>
      </p:ext>
    </p:extLst>
  </p:cSld>
  <p:clrMapOvr>
    <a:masterClrMapping/>
  </p:clrMapOvr>
  <mc:AlternateContent xmlns:mc="http://schemas.openxmlformats.org/markup-compatibility/2006" xmlns:p159="http://schemas.microsoft.com/office/powerpoint/2015/09/main">
    <mc:Choice Requires="p159">
      <p:transition spd="slow" advClick="0" advTm="2000">
        <p159:morph option="byObject"/>
      </p:transition>
    </mc:Choice>
    <mc:Fallback xmlns="">
      <p:transition spd="slow" advClick="0" advTm="2000">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20" name="Rectangle 19">
            <a:extLst>
              <a:ext uri="{FF2B5EF4-FFF2-40B4-BE49-F238E27FC236}">
                <a16:creationId xmlns:a16="http://schemas.microsoft.com/office/drawing/2014/main" id="{939C4C33-90C1-4B09-9453-F5604845208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2E90DC83-A5C7-45D1-BA25-4BB49E2308E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6" name="Rectangle 25">
            <a:extLst>
              <a:ext uri="{FF2B5EF4-FFF2-40B4-BE49-F238E27FC236}">
                <a16:creationId xmlns:a16="http://schemas.microsoft.com/office/drawing/2014/main" id="{C80759C5-E49A-40D6-A1FE-942B7F2FADDA}"/>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E127B26D-134B-41D6-B59B-52E82F0CB762}"/>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Rounded Corners 21">
            <a:extLst>
              <a:ext uri="{FF2B5EF4-FFF2-40B4-BE49-F238E27FC236}">
                <a16:creationId xmlns:a16="http://schemas.microsoft.com/office/drawing/2014/main" id="{54EE1176-06F4-402D-A2E6-45DC2F61F53E}"/>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28" name="Rectangle: Rounded Corners 27">
            <a:extLst>
              <a:ext uri="{FF2B5EF4-FFF2-40B4-BE49-F238E27FC236}">
                <a16:creationId xmlns:a16="http://schemas.microsoft.com/office/drawing/2014/main" id="{0D779916-6E93-4A52-9CFE-B7D5B5880C4D}"/>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30" name="Rectangle 29">
            <a:extLst>
              <a:ext uri="{FF2B5EF4-FFF2-40B4-BE49-F238E27FC236}">
                <a16:creationId xmlns:a16="http://schemas.microsoft.com/office/drawing/2014/main" id="{37E56761-5AEF-45F1-B2CF-184F569DA57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425303550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24" name="Rectangle 23">
            <a:extLst>
              <a:ext uri="{FF2B5EF4-FFF2-40B4-BE49-F238E27FC236}">
                <a16:creationId xmlns:a16="http://schemas.microsoft.com/office/drawing/2014/main" id="{88CBF82B-4448-481F-9FA2-1178E8335761}"/>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6" name="Rectangle 25">
            <a:extLst>
              <a:ext uri="{FF2B5EF4-FFF2-40B4-BE49-F238E27FC236}">
                <a16:creationId xmlns:a16="http://schemas.microsoft.com/office/drawing/2014/main" id="{892D7B98-8F87-4B94-B4EB-523C52601B6B}"/>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364BA1CA-C75A-48E9-B8F6-F9BDD28FA221}"/>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88260B9B-892F-4DA2-8E06-61D70765F00E}"/>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Rounded Corners 21">
            <a:extLst>
              <a:ext uri="{FF2B5EF4-FFF2-40B4-BE49-F238E27FC236}">
                <a16:creationId xmlns:a16="http://schemas.microsoft.com/office/drawing/2014/main" id="{2A79106D-1C47-441B-95F1-1E5A66C88757}"/>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1" name="Rectangle: Rounded Corners 30">
            <a:extLst>
              <a:ext uri="{FF2B5EF4-FFF2-40B4-BE49-F238E27FC236}">
                <a16:creationId xmlns:a16="http://schemas.microsoft.com/office/drawing/2014/main" id="{D017536D-679B-4495-A8D4-40A994BB60FC}"/>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30" name="Rectangle 29">
            <a:extLst>
              <a:ext uri="{FF2B5EF4-FFF2-40B4-BE49-F238E27FC236}">
                <a16:creationId xmlns:a16="http://schemas.microsoft.com/office/drawing/2014/main" id="{B0412FE7-CDA6-4233-9FBB-9ECC0B3B844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37860222"/>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24" name="Rectangle 23">
            <a:extLst>
              <a:ext uri="{FF2B5EF4-FFF2-40B4-BE49-F238E27FC236}">
                <a16:creationId xmlns:a16="http://schemas.microsoft.com/office/drawing/2014/main" id="{A007AF27-B626-47D0-9051-991F7FDA6BCC}"/>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6" name="Rectangle 25">
            <a:extLst>
              <a:ext uri="{FF2B5EF4-FFF2-40B4-BE49-F238E27FC236}">
                <a16:creationId xmlns:a16="http://schemas.microsoft.com/office/drawing/2014/main" id="{9651A720-5C8C-450D-90EE-B01B3B26D3F3}"/>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9BEAE88A-3E63-4C8F-A798-57E4079D13B8}"/>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228465DB-DD51-4FBE-86C2-B63E5AF34390}"/>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1" name="Rectangle: Rounded Corners 30">
            <a:extLst>
              <a:ext uri="{FF2B5EF4-FFF2-40B4-BE49-F238E27FC236}">
                <a16:creationId xmlns:a16="http://schemas.microsoft.com/office/drawing/2014/main" id="{71CEF171-0539-4FB6-8156-5AB61E69B793}"/>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2" name="Rectangle: Rounded Corners 31">
            <a:extLst>
              <a:ext uri="{FF2B5EF4-FFF2-40B4-BE49-F238E27FC236}">
                <a16:creationId xmlns:a16="http://schemas.microsoft.com/office/drawing/2014/main" id="{4D76565A-EDF9-44ED-A297-F4DDE0224521}"/>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30" name="Rectangle 29">
            <a:extLst>
              <a:ext uri="{FF2B5EF4-FFF2-40B4-BE49-F238E27FC236}">
                <a16:creationId xmlns:a16="http://schemas.microsoft.com/office/drawing/2014/main" id="{AA221376-929B-4BB7-B37D-065C0C6E94E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51485555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pic>
        <p:nvPicPr>
          <p:cNvPr id="35" name="Picture 34">
            <a:extLst>
              <a:ext uri="{FF2B5EF4-FFF2-40B4-BE49-F238E27FC236}">
                <a16:creationId xmlns:a16="http://schemas.microsoft.com/office/drawing/2014/main" id="{B8E042D3-74E3-4461-A1FA-ED77EDABCD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804903"/>
            <a:ext cx="522717" cy="522717"/>
          </a:xfrm>
          <a:prstGeom prst="rect">
            <a:avLst/>
          </a:prstGeom>
        </p:spPr>
      </p:pic>
      <p:sp>
        <p:nvSpPr>
          <p:cNvPr id="41" name="TextBox 40">
            <a:extLst>
              <a:ext uri="{FF2B5EF4-FFF2-40B4-BE49-F238E27FC236}">
                <a16:creationId xmlns:a16="http://schemas.microsoft.com/office/drawing/2014/main" id="{C2384900-AE25-4467-B2C0-710B1F9570B0}"/>
              </a:ext>
            </a:extLst>
          </p:cNvPr>
          <p:cNvSpPr txBox="1"/>
          <p:nvPr/>
        </p:nvSpPr>
        <p:spPr>
          <a:xfrm>
            <a:off x="6783922" y="3941662"/>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Masters...pdf</a:t>
            </a:r>
            <a:endParaRPr lang="en-DE" sz="1400" dirty="0"/>
          </a:p>
        </p:txBody>
      </p:sp>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26" name="Rectangle 25">
            <a:extLst>
              <a:ext uri="{FF2B5EF4-FFF2-40B4-BE49-F238E27FC236}">
                <a16:creationId xmlns:a16="http://schemas.microsoft.com/office/drawing/2014/main" id="{8D9CABBE-0701-4C77-B229-6786526AB316}"/>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1A541105-E110-42FE-8732-3F76DE807989}"/>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BD725717-CAB0-49EE-8861-E2A65428512C}"/>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31" name="Rectangle 30">
            <a:extLst>
              <a:ext uri="{FF2B5EF4-FFF2-40B4-BE49-F238E27FC236}">
                <a16:creationId xmlns:a16="http://schemas.microsoft.com/office/drawing/2014/main" id="{AED6613C-23DF-48FB-92AA-17862630D30B}"/>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2" name="Rectangle: Rounded Corners 31">
            <a:extLst>
              <a:ext uri="{FF2B5EF4-FFF2-40B4-BE49-F238E27FC236}">
                <a16:creationId xmlns:a16="http://schemas.microsoft.com/office/drawing/2014/main" id="{19BEEE87-BB55-4CE2-BF6F-01268601326A}"/>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6" name="Rectangle: Rounded Corners 35">
            <a:extLst>
              <a:ext uri="{FF2B5EF4-FFF2-40B4-BE49-F238E27FC236}">
                <a16:creationId xmlns:a16="http://schemas.microsoft.com/office/drawing/2014/main" id="{65F7B774-A8C2-4F01-9F4A-8FF4EC2468DF}"/>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30" name="Rectangle 29">
            <a:extLst>
              <a:ext uri="{FF2B5EF4-FFF2-40B4-BE49-F238E27FC236}">
                <a16:creationId xmlns:a16="http://schemas.microsoft.com/office/drawing/2014/main" id="{81782AAE-B4D9-48A8-93D2-B5F01084F01E}"/>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891851370"/>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pic>
        <p:nvPicPr>
          <p:cNvPr id="35" name="Picture 34">
            <a:extLst>
              <a:ext uri="{FF2B5EF4-FFF2-40B4-BE49-F238E27FC236}">
                <a16:creationId xmlns:a16="http://schemas.microsoft.com/office/drawing/2014/main" id="{B8E042D3-74E3-4461-A1FA-ED77EDABCD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804903"/>
            <a:ext cx="522717" cy="522717"/>
          </a:xfrm>
          <a:prstGeom prst="rect">
            <a:avLst/>
          </a:prstGeom>
        </p:spPr>
      </p:pic>
      <p:pic>
        <p:nvPicPr>
          <p:cNvPr id="36" name="Picture 35">
            <a:extLst>
              <a:ext uri="{FF2B5EF4-FFF2-40B4-BE49-F238E27FC236}">
                <a16:creationId xmlns:a16="http://schemas.microsoft.com/office/drawing/2014/main" id="{52AB1421-CC51-4A91-BD74-F037CDF31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3485" y="4380115"/>
            <a:ext cx="522717" cy="522717"/>
          </a:xfrm>
          <a:prstGeom prst="rect">
            <a:avLst/>
          </a:prstGeom>
        </p:spPr>
      </p:pic>
      <p:sp>
        <p:nvSpPr>
          <p:cNvPr id="38" name="TextBox 37">
            <a:extLst>
              <a:ext uri="{FF2B5EF4-FFF2-40B4-BE49-F238E27FC236}">
                <a16:creationId xmlns:a16="http://schemas.microsoft.com/office/drawing/2014/main" id="{4F8D931D-1D41-46B7-823F-A5BFDE187D03}"/>
              </a:ext>
            </a:extLst>
          </p:cNvPr>
          <p:cNvSpPr txBox="1"/>
          <p:nvPr/>
        </p:nvSpPr>
        <p:spPr>
          <a:xfrm>
            <a:off x="6783922" y="4486989"/>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Fron...png</a:t>
            </a:r>
            <a:endParaRPr lang="en-DE" sz="1400" dirty="0"/>
          </a:p>
        </p:txBody>
      </p:sp>
      <p:sp>
        <p:nvSpPr>
          <p:cNvPr id="41" name="TextBox 40">
            <a:extLst>
              <a:ext uri="{FF2B5EF4-FFF2-40B4-BE49-F238E27FC236}">
                <a16:creationId xmlns:a16="http://schemas.microsoft.com/office/drawing/2014/main" id="{C2384900-AE25-4467-B2C0-710B1F9570B0}"/>
              </a:ext>
            </a:extLst>
          </p:cNvPr>
          <p:cNvSpPr txBox="1"/>
          <p:nvPr/>
        </p:nvSpPr>
        <p:spPr>
          <a:xfrm>
            <a:off x="6783922" y="3941662"/>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Masters...pdf</a:t>
            </a:r>
            <a:endParaRPr lang="en-DE" sz="1400" dirty="0"/>
          </a:p>
        </p:txBody>
      </p:sp>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28" name="Rectangle 27">
            <a:extLst>
              <a:ext uri="{FF2B5EF4-FFF2-40B4-BE49-F238E27FC236}">
                <a16:creationId xmlns:a16="http://schemas.microsoft.com/office/drawing/2014/main" id="{CCAB1715-0F4C-4FE9-8442-D5BCFB9B409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1" name="Rectangle 30">
            <a:extLst>
              <a:ext uri="{FF2B5EF4-FFF2-40B4-BE49-F238E27FC236}">
                <a16:creationId xmlns:a16="http://schemas.microsoft.com/office/drawing/2014/main" id="{561DC100-7A41-4800-BC37-8B4D0A9EF1C1}"/>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B4503194-C1F0-4093-BF9B-19CB2A2F8EF0}"/>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37" name="Rectangle 36">
            <a:extLst>
              <a:ext uri="{FF2B5EF4-FFF2-40B4-BE49-F238E27FC236}">
                <a16:creationId xmlns:a16="http://schemas.microsoft.com/office/drawing/2014/main" id="{ACC6A9A7-2AD1-4481-ADC5-55196B241BFC}"/>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9" name="Rectangle: Rounded Corners 38">
            <a:extLst>
              <a:ext uri="{FF2B5EF4-FFF2-40B4-BE49-F238E27FC236}">
                <a16:creationId xmlns:a16="http://schemas.microsoft.com/office/drawing/2014/main" id="{F6415C08-D9D5-43E7-9EC0-7B2C9C1688AA}"/>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40" name="Rectangle: Rounded Corners 39">
            <a:extLst>
              <a:ext uri="{FF2B5EF4-FFF2-40B4-BE49-F238E27FC236}">
                <a16:creationId xmlns:a16="http://schemas.microsoft.com/office/drawing/2014/main" id="{6F0FE7E0-B5A2-4864-80AF-F2AB43A1F082}"/>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30" name="Rectangle 29">
            <a:extLst>
              <a:ext uri="{FF2B5EF4-FFF2-40B4-BE49-F238E27FC236}">
                <a16:creationId xmlns:a16="http://schemas.microsoft.com/office/drawing/2014/main" id="{147A8555-E024-46A8-903B-BA495649B5E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606280594"/>
      </p:ext>
    </p:extLst>
  </p:cSld>
  <p:clrMapOvr>
    <a:masterClrMapping/>
  </p:clrMapOvr>
  <p:transition spd="slow" advClick="0" advTm="0">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pic>
        <p:nvPicPr>
          <p:cNvPr id="35" name="Picture 34">
            <a:extLst>
              <a:ext uri="{FF2B5EF4-FFF2-40B4-BE49-F238E27FC236}">
                <a16:creationId xmlns:a16="http://schemas.microsoft.com/office/drawing/2014/main" id="{B8E042D3-74E3-4461-A1FA-ED77EDABCD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804903"/>
            <a:ext cx="522717" cy="522717"/>
          </a:xfrm>
          <a:prstGeom prst="rect">
            <a:avLst/>
          </a:prstGeom>
        </p:spPr>
      </p:pic>
      <p:pic>
        <p:nvPicPr>
          <p:cNvPr id="36" name="Picture 35">
            <a:extLst>
              <a:ext uri="{FF2B5EF4-FFF2-40B4-BE49-F238E27FC236}">
                <a16:creationId xmlns:a16="http://schemas.microsoft.com/office/drawing/2014/main" id="{52AB1421-CC51-4A91-BD74-F037CDF31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3485" y="4380115"/>
            <a:ext cx="522717" cy="522717"/>
          </a:xfrm>
          <a:prstGeom prst="rect">
            <a:avLst/>
          </a:prstGeom>
        </p:spPr>
      </p:pic>
      <p:pic>
        <p:nvPicPr>
          <p:cNvPr id="37" name="Picture 36">
            <a:extLst>
              <a:ext uri="{FF2B5EF4-FFF2-40B4-BE49-F238E27FC236}">
                <a16:creationId xmlns:a16="http://schemas.microsoft.com/office/drawing/2014/main" id="{2AF00E8B-B4DD-4E42-8061-C44B7A630D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72102" y="2019021"/>
            <a:ext cx="439225" cy="522717"/>
          </a:xfrm>
          <a:prstGeom prst="rect">
            <a:avLst/>
          </a:prstGeom>
        </p:spPr>
      </p:pic>
      <p:sp>
        <p:nvSpPr>
          <p:cNvPr id="38" name="TextBox 37">
            <a:extLst>
              <a:ext uri="{FF2B5EF4-FFF2-40B4-BE49-F238E27FC236}">
                <a16:creationId xmlns:a16="http://schemas.microsoft.com/office/drawing/2014/main" id="{4F8D931D-1D41-46B7-823F-A5BFDE187D03}"/>
              </a:ext>
            </a:extLst>
          </p:cNvPr>
          <p:cNvSpPr txBox="1"/>
          <p:nvPr/>
        </p:nvSpPr>
        <p:spPr>
          <a:xfrm>
            <a:off x="6783922" y="4486989"/>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Fron...png</a:t>
            </a:r>
            <a:endParaRPr lang="en-DE" sz="1400" dirty="0"/>
          </a:p>
        </p:txBody>
      </p:sp>
      <p:sp>
        <p:nvSpPr>
          <p:cNvPr id="40" name="TextBox 39">
            <a:extLst>
              <a:ext uri="{FF2B5EF4-FFF2-40B4-BE49-F238E27FC236}">
                <a16:creationId xmlns:a16="http://schemas.microsoft.com/office/drawing/2014/main" id="{87FA5FF4-767B-4001-8800-EC80373DEAF6}"/>
              </a:ext>
            </a:extLst>
          </p:cNvPr>
          <p:cNvSpPr txBox="1"/>
          <p:nvPr/>
        </p:nvSpPr>
        <p:spPr>
          <a:xfrm>
            <a:off x="8472257" y="2147741"/>
            <a:ext cx="1403864"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Back ...png</a:t>
            </a:r>
            <a:endParaRPr lang="en-DE" sz="1400" dirty="0"/>
          </a:p>
        </p:txBody>
      </p:sp>
      <p:sp>
        <p:nvSpPr>
          <p:cNvPr id="41" name="TextBox 40">
            <a:extLst>
              <a:ext uri="{FF2B5EF4-FFF2-40B4-BE49-F238E27FC236}">
                <a16:creationId xmlns:a16="http://schemas.microsoft.com/office/drawing/2014/main" id="{C2384900-AE25-4467-B2C0-710B1F9570B0}"/>
              </a:ext>
            </a:extLst>
          </p:cNvPr>
          <p:cNvSpPr txBox="1"/>
          <p:nvPr/>
        </p:nvSpPr>
        <p:spPr>
          <a:xfrm>
            <a:off x="6783922" y="3941662"/>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Masters...pdf</a:t>
            </a:r>
            <a:endParaRPr lang="en-DE" sz="1400" dirty="0"/>
          </a:p>
        </p:txBody>
      </p:sp>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31" name="Rectangle 30">
            <a:extLst>
              <a:ext uri="{FF2B5EF4-FFF2-40B4-BE49-F238E27FC236}">
                <a16:creationId xmlns:a16="http://schemas.microsoft.com/office/drawing/2014/main" id="{79B704DD-6868-4C97-A40B-444496E609B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5960DCAC-1B6C-4E36-8318-1A48348792BF}"/>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D2776234-3B73-4C6A-9E28-7B6C384E3006}"/>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C1D9521B-F44E-4ADD-B30C-3DE9A8BABC90}"/>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45" name="Rectangle: Rounded Corners 44">
            <a:extLst>
              <a:ext uri="{FF2B5EF4-FFF2-40B4-BE49-F238E27FC236}">
                <a16:creationId xmlns:a16="http://schemas.microsoft.com/office/drawing/2014/main" id="{7907BE43-F314-408B-925D-AE82658A40FF}"/>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46" name="Rectangle: Rounded Corners 45">
            <a:extLst>
              <a:ext uri="{FF2B5EF4-FFF2-40B4-BE49-F238E27FC236}">
                <a16:creationId xmlns:a16="http://schemas.microsoft.com/office/drawing/2014/main" id="{EEF2F286-0C61-480A-AEC4-52F2236C3BCB}"/>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47" name="Rectangle 46">
            <a:extLst>
              <a:ext uri="{FF2B5EF4-FFF2-40B4-BE49-F238E27FC236}">
                <a16:creationId xmlns:a16="http://schemas.microsoft.com/office/drawing/2014/main" id="{BF0BFF79-8899-4C66-BFB3-62AC447E2D73}"/>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33370916"/>
      </p:ext>
    </p:extLst>
  </p:cSld>
  <p:clrMapOvr>
    <a:masterClrMapping/>
  </p:clrMapOvr>
  <p:transition spd="slow" advClick="0" advTm="0">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Join us</a:t>
            </a:r>
            <a:endParaRPr lang="en-DE" u="sng"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916BA59D-7CB8-4C53-8E65-4B9C69677B7D}"/>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24B63168-C3F2-46FC-9D6C-98EC5CD64509}"/>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E99B4FB4-8FD0-4C71-BD06-DB88793F6E07}"/>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6C26EDFB-819A-4792-85EF-E1121C679952}"/>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0B2B0988-2F14-478B-88F6-D0069023C351}"/>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EADECAD1-D9F9-4B26-A420-2CBEADC432C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814AF284-1AF8-4C30-BF3C-F0577F9ECC18}"/>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662079DD-01E3-4286-825E-118AADE5A2F2}"/>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64721539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pic>
        <p:nvPicPr>
          <p:cNvPr id="35" name="Picture 34">
            <a:extLst>
              <a:ext uri="{FF2B5EF4-FFF2-40B4-BE49-F238E27FC236}">
                <a16:creationId xmlns:a16="http://schemas.microsoft.com/office/drawing/2014/main" id="{B8E042D3-74E3-4461-A1FA-ED77EDABCD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804903"/>
            <a:ext cx="522717" cy="522717"/>
          </a:xfrm>
          <a:prstGeom prst="rect">
            <a:avLst/>
          </a:prstGeom>
        </p:spPr>
      </p:pic>
      <p:pic>
        <p:nvPicPr>
          <p:cNvPr id="36" name="Picture 35">
            <a:extLst>
              <a:ext uri="{FF2B5EF4-FFF2-40B4-BE49-F238E27FC236}">
                <a16:creationId xmlns:a16="http://schemas.microsoft.com/office/drawing/2014/main" id="{52AB1421-CC51-4A91-BD74-F037CDF31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3485" y="4380115"/>
            <a:ext cx="522717" cy="522717"/>
          </a:xfrm>
          <a:prstGeom prst="rect">
            <a:avLst/>
          </a:prstGeom>
        </p:spPr>
      </p:pic>
      <p:pic>
        <p:nvPicPr>
          <p:cNvPr id="37" name="Picture 36">
            <a:extLst>
              <a:ext uri="{FF2B5EF4-FFF2-40B4-BE49-F238E27FC236}">
                <a16:creationId xmlns:a16="http://schemas.microsoft.com/office/drawing/2014/main" id="{2AF00E8B-B4DD-4E42-8061-C44B7A630D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72102" y="2019021"/>
            <a:ext cx="439225" cy="522717"/>
          </a:xfrm>
          <a:prstGeom prst="rect">
            <a:avLst/>
          </a:prstGeom>
        </p:spPr>
      </p:pic>
      <p:sp>
        <p:nvSpPr>
          <p:cNvPr id="38" name="TextBox 37">
            <a:extLst>
              <a:ext uri="{FF2B5EF4-FFF2-40B4-BE49-F238E27FC236}">
                <a16:creationId xmlns:a16="http://schemas.microsoft.com/office/drawing/2014/main" id="{4F8D931D-1D41-46B7-823F-A5BFDE187D03}"/>
              </a:ext>
            </a:extLst>
          </p:cNvPr>
          <p:cNvSpPr txBox="1"/>
          <p:nvPr/>
        </p:nvSpPr>
        <p:spPr>
          <a:xfrm>
            <a:off x="6783922" y="4486989"/>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Fron...png</a:t>
            </a:r>
            <a:endParaRPr lang="en-DE" sz="1400" dirty="0"/>
          </a:p>
        </p:txBody>
      </p:sp>
      <p:sp>
        <p:nvSpPr>
          <p:cNvPr id="40" name="TextBox 39">
            <a:extLst>
              <a:ext uri="{FF2B5EF4-FFF2-40B4-BE49-F238E27FC236}">
                <a16:creationId xmlns:a16="http://schemas.microsoft.com/office/drawing/2014/main" id="{87FA5FF4-767B-4001-8800-EC80373DEAF6}"/>
              </a:ext>
            </a:extLst>
          </p:cNvPr>
          <p:cNvSpPr txBox="1"/>
          <p:nvPr/>
        </p:nvSpPr>
        <p:spPr>
          <a:xfrm>
            <a:off x="8472257" y="2147741"/>
            <a:ext cx="1403864"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Back ...png</a:t>
            </a:r>
            <a:endParaRPr lang="en-DE" sz="1400" dirty="0"/>
          </a:p>
        </p:txBody>
      </p:sp>
      <p:sp>
        <p:nvSpPr>
          <p:cNvPr id="41" name="TextBox 40">
            <a:extLst>
              <a:ext uri="{FF2B5EF4-FFF2-40B4-BE49-F238E27FC236}">
                <a16:creationId xmlns:a16="http://schemas.microsoft.com/office/drawing/2014/main" id="{C2384900-AE25-4467-B2C0-710B1F9570B0}"/>
              </a:ext>
            </a:extLst>
          </p:cNvPr>
          <p:cNvSpPr txBox="1"/>
          <p:nvPr/>
        </p:nvSpPr>
        <p:spPr>
          <a:xfrm>
            <a:off x="6783922" y="3941662"/>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Masters...pdf</a:t>
            </a:r>
            <a:endParaRPr lang="en-DE" sz="1400" dirty="0"/>
          </a:p>
        </p:txBody>
      </p:sp>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30" name="Rectangle: Rounded Corners 29">
            <a:extLst>
              <a:ext uri="{FF2B5EF4-FFF2-40B4-BE49-F238E27FC236}">
                <a16:creationId xmlns:a16="http://schemas.microsoft.com/office/drawing/2014/main" id="{DC8EB5F6-6FBC-44E3-8999-FD17EB33525F}"/>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1" name="Rectangle 30">
            <a:extLst>
              <a:ext uri="{FF2B5EF4-FFF2-40B4-BE49-F238E27FC236}">
                <a16:creationId xmlns:a16="http://schemas.microsoft.com/office/drawing/2014/main" id="{0CF331C3-C6A1-4114-802D-CBA33D263EBE}"/>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701E2FD7-EBC9-47A1-92BB-FC90237F866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6F10AEF7-0395-4871-980E-03D8FAFB736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44" name="Rectangle: Rounded Corners 43">
            <a:extLst>
              <a:ext uri="{FF2B5EF4-FFF2-40B4-BE49-F238E27FC236}">
                <a16:creationId xmlns:a16="http://schemas.microsoft.com/office/drawing/2014/main" id="{ED3C7C4F-DEC3-4A42-B105-4BD7A4A672C0}"/>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45" name="Rectangle 44">
            <a:extLst>
              <a:ext uri="{FF2B5EF4-FFF2-40B4-BE49-F238E27FC236}">
                <a16:creationId xmlns:a16="http://schemas.microsoft.com/office/drawing/2014/main" id="{7EA4E842-CC45-4A10-81E2-4736717B8566}"/>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46" name="Rectangle 45">
            <a:extLst>
              <a:ext uri="{FF2B5EF4-FFF2-40B4-BE49-F238E27FC236}">
                <a16:creationId xmlns:a16="http://schemas.microsoft.com/office/drawing/2014/main" id="{991369E5-0A4E-4CF6-9465-5AB155C2C97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630648113"/>
      </p:ext>
    </p:extLst>
  </p:cSld>
  <p:clrMapOvr>
    <a:masterClrMapping/>
  </p:clrMapOvr>
  <p:transition spd="slow" advClick="0" advTm="0">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pic>
        <p:nvPicPr>
          <p:cNvPr id="35" name="Picture 34">
            <a:extLst>
              <a:ext uri="{FF2B5EF4-FFF2-40B4-BE49-F238E27FC236}">
                <a16:creationId xmlns:a16="http://schemas.microsoft.com/office/drawing/2014/main" id="{B8E042D3-74E3-4461-A1FA-ED77EDABCD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804903"/>
            <a:ext cx="522717" cy="522717"/>
          </a:xfrm>
          <a:prstGeom prst="rect">
            <a:avLst/>
          </a:prstGeom>
        </p:spPr>
      </p:pic>
      <p:pic>
        <p:nvPicPr>
          <p:cNvPr id="36" name="Picture 35">
            <a:extLst>
              <a:ext uri="{FF2B5EF4-FFF2-40B4-BE49-F238E27FC236}">
                <a16:creationId xmlns:a16="http://schemas.microsoft.com/office/drawing/2014/main" id="{52AB1421-CC51-4A91-BD74-F037CDF31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3485" y="4380115"/>
            <a:ext cx="522717" cy="522717"/>
          </a:xfrm>
          <a:prstGeom prst="rect">
            <a:avLst/>
          </a:prstGeom>
        </p:spPr>
      </p:pic>
      <p:pic>
        <p:nvPicPr>
          <p:cNvPr id="37" name="Picture 36">
            <a:extLst>
              <a:ext uri="{FF2B5EF4-FFF2-40B4-BE49-F238E27FC236}">
                <a16:creationId xmlns:a16="http://schemas.microsoft.com/office/drawing/2014/main" id="{2AF00E8B-B4DD-4E42-8061-C44B7A630D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72102" y="2019021"/>
            <a:ext cx="439225" cy="522717"/>
          </a:xfrm>
          <a:prstGeom prst="rect">
            <a:avLst/>
          </a:prstGeom>
        </p:spPr>
      </p:pic>
      <p:sp>
        <p:nvSpPr>
          <p:cNvPr id="38" name="TextBox 37">
            <a:extLst>
              <a:ext uri="{FF2B5EF4-FFF2-40B4-BE49-F238E27FC236}">
                <a16:creationId xmlns:a16="http://schemas.microsoft.com/office/drawing/2014/main" id="{4F8D931D-1D41-46B7-823F-A5BFDE187D03}"/>
              </a:ext>
            </a:extLst>
          </p:cNvPr>
          <p:cNvSpPr txBox="1"/>
          <p:nvPr/>
        </p:nvSpPr>
        <p:spPr>
          <a:xfrm>
            <a:off x="6783922" y="4486989"/>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Fron...png</a:t>
            </a:r>
            <a:endParaRPr lang="en-DE" sz="1400" dirty="0"/>
          </a:p>
        </p:txBody>
      </p:sp>
      <p:sp>
        <p:nvSpPr>
          <p:cNvPr id="40" name="TextBox 39">
            <a:extLst>
              <a:ext uri="{FF2B5EF4-FFF2-40B4-BE49-F238E27FC236}">
                <a16:creationId xmlns:a16="http://schemas.microsoft.com/office/drawing/2014/main" id="{87FA5FF4-767B-4001-8800-EC80373DEAF6}"/>
              </a:ext>
            </a:extLst>
          </p:cNvPr>
          <p:cNvSpPr txBox="1"/>
          <p:nvPr/>
        </p:nvSpPr>
        <p:spPr>
          <a:xfrm>
            <a:off x="8472257" y="2147741"/>
            <a:ext cx="1403864"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Back ...png</a:t>
            </a:r>
            <a:endParaRPr lang="en-DE" sz="1400" dirty="0"/>
          </a:p>
        </p:txBody>
      </p:sp>
      <p:sp>
        <p:nvSpPr>
          <p:cNvPr id="41" name="TextBox 40">
            <a:extLst>
              <a:ext uri="{FF2B5EF4-FFF2-40B4-BE49-F238E27FC236}">
                <a16:creationId xmlns:a16="http://schemas.microsoft.com/office/drawing/2014/main" id="{C2384900-AE25-4467-B2C0-710B1F9570B0}"/>
              </a:ext>
            </a:extLst>
          </p:cNvPr>
          <p:cNvSpPr txBox="1"/>
          <p:nvPr/>
        </p:nvSpPr>
        <p:spPr>
          <a:xfrm>
            <a:off x="6783922" y="3941662"/>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Masters...pdf</a:t>
            </a:r>
            <a:endParaRPr lang="en-DE" sz="1400" dirty="0"/>
          </a:p>
        </p:txBody>
      </p:sp>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30" name="Rectangle: Rounded Corners 29">
            <a:extLst>
              <a:ext uri="{FF2B5EF4-FFF2-40B4-BE49-F238E27FC236}">
                <a16:creationId xmlns:a16="http://schemas.microsoft.com/office/drawing/2014/main" id="{DC8EB5F6-6FBC-44E3-8999-FD17EB33525F}"/>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1" name="Rectangle 30">
            <a:extLst>
              <a:ext uri="{FF2B5EF4-FFF2-40B4-BE49-F238E27FC236}">
                <a16:creationId xmlns:a16="http://schemas.microsoft.com/office/drawing/2014/main" id="{0CF331C3-C6A1-4114-802D-CBA33D263EBE}"/>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701E2FD7-EBC9-47A1-92BB-FC90237F866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6F10AEF7-0395-4871-980E-03D8FAFB736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44" name="Rectangle: Rounded Corners 43">
            <a:extLst>
              <a:ext uri="{FF2B5EF4-FFF2-40B4-BE49-F238E27FC236}">
                <a16:creationId xmlns:a16="http://schemas.microsoft.com/office/drawing/2014/main" id="{ED3C7C4F-DEC3-4A42-B105-4BD7A4A672C0}"/>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45" name="Rectangle 44">
            <a:extLst>
              <a:ext uri="{FF2B5EF4-FFF2-40B4-BE49-F238E27FC236}">
                <a16:creationId xmlns:a16="http://schemas.microsoft.com/office/drawing/2014/main" id="{7EA4E842-CC45-4A10-81E2-4736717B8566}"/>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46" name="Rectangle 45">
            <a:extLst>
              <a:ext uri="{FF2B5EF4-FFF2-40B4-BE49-F238E27FC236}">
                <a16:creationId xmlns:a16="http://schemas.microsoft.com/office/drawing/2014/main" id="{991369E5-0A4E-4CF6-9465-5AB155C2C97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939527281"/>
      </p:ext>
    </p:extLst>
  </p:cSld>
  <p:clrMapOvr>
    <a:masterClrMapping/>
  </p:clrMapOvr>
  <p:transition spd="slow" advClick="0" advTm="0">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Rectangle: Rounded Corners 19">
            <a:extLst>
              <a:ext uri="{FF2B5EF4-FFF2-40B4-BE49-F238E27FC236}">
                <a16:creationId xmlns:a16="http://schemas.microsoft.com/office/drawing/2014/main" id="{ADA2157C-3C82-4965-8E4F-A8AA71E4E428}"/>
              </a:ext>
            </a:extLst>
          </p:cNvPr>
          <p:cNvSpPr/>
          <p:nvPr/>
        </p:nvSpPr>
        <p:spPr>
          <a:xfrm>
            <a:off x="4193578" y="1881089"/>
            <a:ext cx="3982094" cy="559837"/>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Almost done</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2" name="TextBox 31">
            <a:extLst>
              <a:ext uri="{FF2B5EF4-FFF2-40B4-BE49-F238E27FC236}">
                <a16:creationId xmlns:a16="http://schemas.microsoft.com/office/drawing/2014/main" id="{0E961C43-F6CF-49E5-85B2-1A5412BE15E6}"/>
              </a:ext>
            </a:extLst>
          </p:cNvPr>
          <p:cNvSpPr txBox="1"/>
          <p:nvPr/>
        </p:nvSpPr>
        <p:spPr>
          <a:xfrm>
            <a:off x="0" y="2875002"/>
            <a:ext cx="12192000" cy="1600438"/>
          </a:xfrm>
          <a:prstGeom prst="rect">
            <a:avLst/>
          </a:prstGeom>
          <a:solidFill>
            <a:schemeClr val="bg1"/>
          </a:solidFill>
          <a:effectLst/>
        </p:spPr>
        <p:txBody>
          <a:bodyPr wrap="square">
            <a:spAutoFit/>
          </a:bodyPr>
          <a:lstStyle/>
          <a:p>
            <a:pPr algn="ctr"/>
            <a:r>
              <a:rPr lang="en-US" sz="1400" dirty="0"/>
              <a:t>Thank you for registering!</a:t>
            </a:r>
          </a:p>
          <a:p>
            <a:pPr algn="ctr"/>
            <a:r>
              <a:rPr lang="en-US" sz="1400" dirty="0"/>
              <a:t>Please check your email inbox to verify your email address. </a:t>
            </a:r>
          </a:p>
          <a:p>
            <a:pPr algn="ctr"/>
            <a:endParaRPr lang="en-US" sz="1400" dirty="0"/>
          </a:p>
          <a:p>
            <a:pPr algn="ctr"/>
            <a:r>
              <a:rPr lang="en-US" sz="1400" b="1" dirty="0"/>
              <a:t>You will soon receive a call</a:t>
            </a:r>
            <a:r>
              <a:rPr lang="en-US" sz="1400" dirty="0"/>
              <a:t>  from our administration </a:t>
            </a:r>
            <a:r>
              <a:rPr lang="en-US" sz="1400" b="1" dirty="0"/>
              <a:t>to complete your registration</a:t>
            </a:r>
            <a:r>
              <a:rPr lang="en-US" sz="1400" dirty="0"/>
              <a:t>.</a:t>
            </a:r>
          </a:p>
          <a:p>
            <a:pPr algn="ctr"/>
            <a:r>
              <a:rPr lang="en-US" sz="1400" dirty="0"/>
              <a:t>We look forward to having you on board!</a:t>
            </a:r>
            <a:br>
              <a:rPr lang="en-US" sz="1400" dirty="0"/>
            </a:br>
            <a:br>
              <a:rPr lang="en-US" sz="1400" dirty="0"/>
            </a:br>
            <a:r>
              <a:rPr lang="en-US" sz="1400" dirty="0"/>
              <a:t>You can exit this page</a:t>
            </a:r>
          </a:p>
        </p:txBody>
      </p:sp>
      <p:sp>
        <p:nvSpPr>
          <p:cNvPr id="21" name="Rectangle 20">
            <a:extLst>
              <a:ext uri="{FF2B5EF4-FFF2-40B4-BE49-F238E27FC236}">
                <a16:creationId xmlns:a16="http://schemas.microsoft.com/office/drawing/2014/main" id="{36096554-608E-4062-BF72-E90A82BD9D67}"/>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3A1C9F80-B49F-439A-B268-EB9CD977520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665A4AA0-D7CF-4FDA-AEEF-56BEBC14812C}"/>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3EC2CBC4-9CF3-4733-AB4A-DC0D253C6031}"/>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281947016"/>
      </p:ext>
    </p:extLst>
  </p:cSld>
  <p:clrMapOvr>
    <a:masterClrMapping/>
  </p:clrMapOvr>
  <mc:AlternateContent xmlns:mc="http://schemas.openxmlformats.org/markup-compatibility/2006" xmlns:p159="http://schemas.microsoft.com/office/powerpoint/2015/09/main">
    <mc:Choice Requires="p159">
      <p:transition spd="slow" advTm="3000">
        <p159:morph option="byObject"/>
      </p:transition>
    </mc:Choice>
    <mc:Fallback xmlns="">
      <p:transition spd="slow" advTm="3000">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Rectangle: Rounded Corners 19">
            <a:extLst>
              <a:ext uri="{FF2B5EF4-FFF2-40B4-BE49-F238E27FC236}">
                <a16:creationId xmlns:a16="http://schemas.microsoft.com/office/drawing/2014/main" id="{ADA2157C-3C82-4965-8E4F-A8AA71E4E428}"/>
              </a:ext>
            </a:extLst>
          </p:cNvPr>
          <p:cNvSpPr/>
          <p:nvPr/>
        </p:nvSpPr>
        <p:spPr>
          <a:xfrm>
            <a:off x="4193578" y="1881089"/>
            <a:ext cx="3982094" cy="559837"/>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Almost done</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2" name="TextBox 31">
            <a:extLst>
              <a:ext uri="{FF2B5EF4-FFF2-40B4-BE49-F238E27FC236}">
                <a16:creationId xmlns:a16="http://schemas.microsoft.com/office/drawing/2014/main" id="{0E961C43-F6CF-49E5-85B2-1A5412BE15E6}"/>
              </a:ext>
            </a:extLst>
          </p:cNvPr>
          <p:cNvSpPr txBox="1"/>
          <p:nvPr/>
        </p:nvSpPr>
        <p:spPr>
          <a:xfrm>
            <a:off x="0" y="2875002"/>
            <a:ext cx="12192000" cy="1600438"/>
          </a:xfrm>
          <a:prstGeom prst="rect">
            <a:avLst/>
          </a:prstGeom>
          <a:solidFill>
            <a:schemeClr val="bg1"/>
          </a:solidFill>
          <a:effectLst/>
        </p:spPr>
        <p:txBody>
          <a:bodyPr wrap="square">
            <a:spAutoFit/>
          </a:bodyPr>
          <a:lstStyle/>
          <a:p>
            <a:pPr algn="ctr"/>
            <a:r>
              <a:rPr lang="en-US" sz="1400" dirty="0"/>
              <a:t>Thank you for registering!</a:t>
            </a:r>
          </a:p>
          <a:p>
            <a:pPr algn="ctr"/>
            <a:r>
              <a:rPr lang="en-US" sz="1400" dirty="0"/>
              <a:t>Please check your email inbox to verify your email address. </a:t>
            </a:r>
          </a:p>
          <a:p>
            <a:pPr algn="ctr"/>
            <a:endParaRPr lang="en-US" sz="1400" dirty="0"/>
          </a:p>
          <a:p>
            <a:pPr algn="ctr"/>
            <a:r>
              <a:rPr lang="en-US" sz="1400" b="1" dirty="0"/>
              <a:t>You will soon receive a call</a:t>
            </a:r>
            <a:r>
              <a:rPr lang="en-US" sz="1400" dirty="0"/>
              <a:t>  from our administration </a:t>
            </a:r>
            <a:r>
              <a:rPr lang="en-US" sz="1400" b="1" dirty="0"/>
              <a:t>to complete your registration</a:t>
            </a:r>
            <a:r>
              <a:rPr lang="en-US" sz="1400" dirty="0"/>
              <a:t>.</a:t>
            </a:r>
          </a:p>
          <a:p>
            <a:pPr algn="ctr"/>
            <a:r>
              <a:rPr lang="en-US" sz="1400" dirty="0"/>
              <a:t>We look forward to having you on board!</a:t>
            </a:r>
            <a:br>
              <a:rPr lang="en-US" sz="1400" dirty="0"/>
            </a:br>
            <a:br>
              <a:rPr lang="en-US" sz="1400" dirty="0"/>
            </a:br>
            <a:r>
              <a:rPr lang="en-US" sz="1400" dirty="0"/>
              <a:t>You can exit this page</a:t>
            </a:r>
          </a:p>
        </p:txBody>
      </p:sp>
      <p:sp>
        <p:nvSpPr>
          <p:cNvPr id="21" name="Rectangle 20">
            <a:extLst>
              <a:ext uri="{FF2B5EF4-FFF2-40B4-BE49-F238E27FC236}">
                <a16:creationId xmlns:a16="http://schemas.microsoft.com/office/drawing/2014/main" id="{36096554-608E-4062-BF72-E90A82BD9D67}"/>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3A1C9F80-B49F-439A-B268-EB9CD977520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665A4AA0-D7CF-4FDA-AEEF-56BEBC14812C}"/>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Home</a:t>
            </a:r>
            <a:endParaRPr lang="en-DE" u="sng" dirty="0">
              <a:solidFill>
                <a:schemeClr val="bg2">
                  <a:lumMod val="50000"/>
                </a:schemeClr>
              </a:solidFill>
            </a:endParaRPr>
          </a:p>
        </p:txBody>
      </p:sp>
      <p:sp>
        <p:nvSpPr>
          <p:cNvPr id="16" name="Rectangle 15">
            <a:extLst>
              <a:ext uri="{FF2B5EF4-FFF2-40B4-BE49-F238E27FC236}">
                <a16:creationId xmlns:a16="http://schemas.microsoft.com/office/drawing/2014/main" id="{3EC2CBC4-9CF3-4733-AB4A-DC0D253C6031}"/>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93810751"/>
      </p:ext>
    </p:extLst>
  </p:cSld>
  <p:clrMapOvr>
    <a:masterClrMapping/>
  </p:clrMapOvr>
  <mc:AlternateContent xmlns:mc="http://schemas.openxmlformats.org/markup-compatibility/2006" xmlns:p159="http://schemas.microsoft.com/office/powerpoint/2015/09/main">
    <mc:Choice Requires="p159">
      <p:transition spd="slow" advTm="3000">
        <p159:morph option="byObject"/>
      </p:transition>
    </mc:Choice>
    <mc:Fallback xmlns="">
      <p:transition spd="slow" advTm="3000">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DBD2CF-FDCA-4E0D-B49B-20A28FD76653}"/>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12" name="Picture 11">
            <a:extLst>
              <a:ext uri="{FF2B5EF4-FFF2-40B4-BE49-F238E27FC236}">
                <a16:creationId xmlns:a16="http://schemas.microsoft.com/office/drawing/2014/main" id="{4277E019-2732-4711-B948-C5EFF53724E7}"/>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28" name="Rectangle 27">
            <a:extLst>
              <a:ext uri="{FF2B5EF4-FFF2-40B4-BE49-F238E27FC236}">
                <a16:creationId xmlns:a16="http://schemas.microsoft.com/office/drawing/2014/main" id="{68E04FE0-4C0E-47B0-A724-8BA52C299284}"/>
              </a:ext>
            </a:extLst>
          </p:cNvPr>
          <p:cNvSpPr/>
          <p:nvPr/>
        </p:nvSpPr>
        <p:spPr>
          <a:xfrm>
            <a:off x="9085087" y="-3"/>
            <a:ext cx="1033457"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10B42866-6535-4F89-8A7A-A03C5E50F73F}"/>
              </a:ext>
            </a:extLst>
          </p:cNvPr>
          <p:cNvSpPr/>
          <p:nvPr/>
        </p:nvSpPr>
        <p:spPr>
          <a:xfrm>
            <a:off x="7994573" y="-4"/>
            <a:ext cx="108416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30" name="Rectangle 29">
            <a:extLst>
              <a:ext uri="{FF2B5EF4-FFF2-40B4-BE49-F238E27FC236}">
                <a16:creationId xmlns:a16="http://schemas.microsoft.com/office/drawing/2014/main" id="{78AD5AD5-D211-442F-84DB-3587D072F6E7}"/>
              </a:ext>
            </a:extLst>
          </p:cNvPr>
          <p:cNvSpPr/>
          <p:nvPr/>
        </p:nvSpPr>
        <p:spPr>
          <a:xfrm>
            <a:off x="5598275" y="0"/>
            <a:ext cx="1399187"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Notifications</a:t>
            </a:r>
            <a:endParaRPr lang="en-DE" dirty="0">
              <a:solidFill>
                <a:schemeClr val="bg2">
                  <a:lumMod val="50000"/>
                </a:schemeClr>
              </a:solidFill>
            </a:endParaRPr>
          </a:p>
        </p:txBody>
      </p:sp>
      <p:sp>
        <p:nvSpPr>
          <p:cNvPr id="31" name="Rectangle 30">
            <a:extLst>
              <a:ext uri="{FF2B5EF4-FFF2-40B4-BE49-F238E27FC236}">
                <a16:creationId xmlns:a16="http://schemas.microsoft.com/office/drawing/2014/main" id="{EBFF6AE2-9F1B-4B66-9D3C-432BF3214778}"/>
              </a:ext>
            </a:extLst>
          </p:cNvPr>
          <p:cNvSpPr/>
          <p:nvPr/>
        </p:nvSpPr>
        <p:spPr>
          <a:xfrm>
            <a:off x="6972637" y="0"/>
            <a:ext cx="1084165"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Schedule</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A2819917-59BE-4D27-8E1F-1AF33BB61C11}"/>
              </a:ext>
            </a:extLst>
          </p:cNvPr>
          <p:cNvSpPr/>
          <p:nvPr/>
        </p:nvSpPr>
        <p:spPr>
          <a:xfrm>
            <a:off x="10122757" y="0"/>
            <a:ext cx="87396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3" name="Rectangle 32">
            <a:extLst>
              <a:ext uri="{FF2B5EF4-FFF2-40B4-BE49-F238E27FC236}">
                <a16:creationId xmlns:a16="http://schemas.microsoft.com/office/drawing/2014/main" id="{0BCBCC55-7113-4006-A80E-B2CD793455C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34" name="Rectangle 33">
            <a:extLst>
              <a:ext uri="{FF2B5EF4-FFF2-40B4-BE49-F238E27FC236}">
                <a16:creationId xmlns:a16="http://schemas.microsoft.com/office/drawing/2014/main" id="{A4DB6301-86A9-4CFC-9E96-795C9E2D5411}"/>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EEAFEEFC-1FC8-4BDA-AB0A-D49626A16E56}"/>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217558279"/>
      </p:ext>
    </p:extLst>
  </p:cSld>
  <p:clrMapOvr>
    <a:masterClrMapping/>
  </p:clrMapOvr>
  <p:transition spd="slow" advClick="0" advTm="0">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8"/>
            <a:ext cx="113382" cy="3281581"/>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TextBox 20">
            <a:extLst>
              <a:ext uri="{FF2B5EF4-FFF2-40B4-BE49-F238E27FC236}">
                <a16:creationId xmlns:a16="http://schemas.microsoft.com/office/drawing/2014/main" id="{70FCF277-DA35-49D8-987C-62FF33175688}"/>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3" name="TextBox 22">
            <a:extLst>
              <a:ext uri="{FF2B5EF4-FFF2-40B4-BE49-F238E27FC236}">
                <a16:creationId xmlns:a16="http://schemas.microsoft.com/office/drawing/2014/main" id="{8E0E21E2-A745-498C-B9C2-452A2ACAE806}"/>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39" name="Rectangle 38">
            <a:extLst>
              <a:ext uri="{FF2B5EF4-FFF2-40B4-BE49-F238E27FC236}">
                <a16:creationId xmlns:a16="http://schemas.microsoft.com/office/drawing/2014/main" id="{CB2C5B29-9DC2-4BC3-AE50-6DF4C2E5B75A}"/>
              </a:ext>
            </a:extLst>
          </p:cNvPr>
          <p:cNvSpPr/>
          <p:nvPr/>
        </p:nvSpPr>
        <p:spPr>
          <a:xfrm>
            <a:off x="9085087" y="-3"/>
            <a:ext cx="1033457"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40" name="Rectangle 39">
            <a:extLst>
              <a:ext uri="{FF2B5EF4-FFF2-40B4-BE49-F238E27FC236}">
                <a16:creationId xmlns:a16="http://schemas.microsoft.com/office/drawing/2014/main" id="{FA4D202E-939B-45FB-BB02-5B80BC00FF1B}"/>
              </a:ext>
            </a:extLst>
          </p:cNvPr>
          <p:cNvSpPr/>
          <p:nvPr/>
        </p:nvSpPr>
        <p:spPr>
          <a:xfrm>
            <a:off x="7994573" y="-4"/>
            <a:ext cx="108416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0420BEC6-C9B2-4514-9A53-CDE6CC2B4260}"/>
              </a:ext>
            </a:extLst>
          </p:cNvPr>
          <p:cNvSpPr/>
          <p:nvPr/>
        </p:nvSpPr>
        <p:spPr>
          <a:xfrm>
            <a:off x="5598275" y="0"/>
            <a:ext cx="1399187"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Notifications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C0CEF621-41C7-4590-89B0-8C1015245052}"/>
              </a:ext>
            </a:extLst>
          </p:cNvPr>
          <p:cNvSpPr/>
          <p:nvPr/>
        </p:nvSpPr>
        <p:spPr>
          <a:xfrm>
            <a:off x="6972637" y="0"/>
            <a:ext cx="1084165"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Schedule</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84201EC9-F964-49FB-84DA-DC3E515F48FC}"/>
              </a:ext>
            </a:extLst>
          </p:cNvPr>
          <p:cNvSpPr/>
          <p:nvPr/>
        </p:nvSpPr>
        <p:spPr>
          <a:xfrm>
            <a:off x="10122757" y="0"/>
            <a:ext cx="87396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6" name="Rectangle 45">
            <a:extLst>
              <a:ext uri="{FF2B5EF4-FFF2-40B4-BE49-F238E27FC236}">
                <a16:creationId xmlns:a16="http://schemas.microsoft.com/office/drawing/2014/main" id="{0402510A-30AA-46BD-8AE7-0D9F1137BC9C}"/>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47" name="Rectangle 46">
            <a:extLst>
              <a:ext uri="{FF2B5EF4-FFF2-40B4-BE49-F238E27FC236}">
                <a16:creationId xmlns:a16="http://schemas.microsoft.com/office/drawing/2014/main" id="{4C348A0C-B237-4D95-9350-7C8ECE86EFA7}"/>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6F814C45-6B61-4B9A-AB2A-7748375571BD}"/>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17" name="TextBox 16">
            <a:extLst>
              <a:ext uri="{FF2B5EF4-FFF2-40B4-BE49-F238E27FC236}">
                <a16:creationId xmlns:a16="http://schemas.microsoft.com/office/drawing/2014/main" id="{FBFD05A7-18D6-4FFD-900E-A6B91E76A161}"/>
              </a:ext>
            </a:extLst>
          </p:cNvPr>
          <p:cNvSpPr txBox="1"/>
          <p:nvPr/>
        </p:nvSpPr>
        <p:spPr>
          <a:xfrm>
            <a:off x="2941667" y="5947057"/>
            <a:ext cx="5036006" cy="646331"/>
          </a:xfrm>
          <a:prstGeom prst="rect">
            <a:avLst/>
          </a:prstGeom>
          <a:noFill/>
        </p:spPr>
        <p:txBody>
          <a:bodyPr wrap="square">
            <a:spAutoFit/>
          </a:bodyPr>
          <a:lstStyle/>
          <a:p>
            <a:pPr algn="ctr"/>
            <a:r>
              <a:rPr lang="en-US" b="1" dirty="0">
                <a:solidFill>
                  <a:schemeClr val="bg2">
                    <a:lumMod val="25000"/>
                  </a:schemeClr>
                </a:solidFill>
              </a:rPr>
              <a:t>(we were automatically signed in</a:t>
            </a:r>
            <a:br>
              <a:rPr lang="en-US" b="1" dirty="0">
                <a:solidFill>
                  <a:schemeClr val="bg2">
                    <a:lumMod val="25000"/>
                  </a:schemeClr>
                </a:solidFill>
              </a:rPr>
            </a:br>
            <a:r>
              <a:rPr lang="en-US" b="1" dirty="0">
                <a:solidFill>
                  <a:schemeClr val="bg2">
                    <a:lumMod val="25000"/>
                  </a:schemeClr>
                </a:solidFill>
              </a:rPr>
              <a:t>notice there are no options to look for therapists)</a:t>
            </a:r>
            <a:endParaRPr lang="en-DE" dirty="0"/>
          </a:p>
        </p:txBody>
      </p:sp>
    </p:spTree>
    <p:extLst>
      <p:ext uri="{BB962C8B-B14F-4D97-AF65-F5344CB8AC3E}">
        <p14:creationId xmlns:p14="http://schemas.microsoft.com/office/powerpoint/2010/main" val="2655014566"/>
      </p:ext>
    </p:extLst>
  </p:cSld>
  <p:clrMapOvr>
    <a:masterClrMapping/>
  </p:clrMapOvr>
  <p:transition spd="slow" advTm="3000">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670BC9-179E-4C3C-9FE3-F83D5373AAC1}"/>
              </a:ext>
            </a:extLst>
          </p:cNvPr>
          <p:cNvSpPr/>
          <p:nvPr/>
        </p:nvSpPr>
        <p:spPr>
          <a:xfrm>
            <a:off x="0" y="0"/>
            <a:ext cx="12192000" cy="68580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5400" dirty="0">
                <a:solidFill>
                  <a:schemeClr val="bg1"/>
                </a:solidFill>
              </a:rPr>
              <a:t>The end</a:t>
            </a:r>
            <a:endParaRPr lang="en-DE" sz="5400" dirty="0">
              <a:solidFill>
                <a:schemeClr val="bg1"/>
              </a:solidFill>
            </a:endParaRPr>
          </a:p>
        </p:txBody>
      </p:sp>
      <p:sp>
        <p:nvSpPr>
          <p:cNvPr id="5" name="TextBox 4">
            <a:extLst>
              <a:ext uri="{FF2B5EF4-FFF2-40B4-BE49-F238E27FC236}">
                <a16:creationId xmlns:a16="http://schemas.microsoft.com/office/drawing/2014/main" id="{0948E7AD-08E0-4CAB-BBEF-93F8EF0EBBFA}"/>
              </a:ext>
            </a:extLst>
          </p:cNvPr>
          <p:cNvSpPr txBox="1"/>
          <p:nvPr/>
        </p:nvSpPr>
        <p:spPr>
          <a:xfrm>
            <a:off x="5270953" y="3801319"/>
            <a:ext cx="1650093" cy="461665"/>
          </a:xfrm>
          <a:prstGeom prst="rect">
            <a:avLst/>
          </a:prstGeom>
          <a:noFill/>
        </p:spPr>
        <p:txBody>
          <a:bodyPr wrap="square">
            <a:spAutoFit/>
          </a:bodyPr>
          <a:lstStyle/>
          <a:p>
            <a:pPr algn="ctr"/>
            <a:r>
              <a:rPr lang="de-DE" sz="2400" b="1" dirty="0"/>
              <a:t>Click to exit</a:t>
            </a:r>
            <a:endParaRPr lang="en-DE" sz="2400" dirty="0"/>
          </a:p>
        </p:txBody>
      </p:sp>
    </p:spTree>
    <p:extLst>
      <p:ext uri="{BB962C8B-B14F-4D97-AF65-F5344CB8AC3E}">
        <p14:creationId xmlns:p14="http://schemas.microsoft.com/office/powerpoint/2010/main" val="502083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New user</a:t>
            </a:r>
            <a:endParaRPr lang="en-DE" u="sng"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BAE1613B-1D49-43DF-B7E6-9D155640170C}"/>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1932D037-5B25-4756-BBC8-7C9CA575CC69}"/>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2EF7602E-94B3-49BC-8CC3-F4241C0713E3}"/>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05CE8A04-03C6-4AEB-B2D5-9692F38A3FE0}"/>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783D2BFC-367C-44CD-988E-2FF55347872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C9B04956-74F0-4261-BAEE-3F665102EFB3}"/>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ADCAE4A1-BD44-4E34-9F31-B6A20B39E26C}"/>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C9E0C9C2-0599-452D-86D1-CBDA8079C4A3}"/>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567777216"/>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New therapist</a:t>
            </a:r>
            <a:endParaRPr lang="en-DE" u="sng"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5D767127-96B2-4F76-81A2-2F7BC2559B6D}"/>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F5D8B422-C9EF-4813-895B-6CD0F4636549}"/>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3D571601-584B-4D9D-AA23-7773E542308A}"/>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392B55E7-3A3C-4A42-B941-06E2A95D3E2A}"/>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136E7FB9-78A4-474E-B1D6-B60EF37EBD78}"/>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DF04E830-97BE-4A07-840A-89EE36530636}"/>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00B21795-C3AA-41BB-A4EF-8EFD43FE2393}"/>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40C48BAC-DA6E-4960-AFB4-8F6BFF36BA19}"/>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053424943"/>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New user</a:t>
            </a:r>
            <a:endParaRPr lang="en-DE" u="sng"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5EA9C3F2-8FDA-4410-A259-0166A2323835}"/>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D5495499-01B8-45A0-9BF6-5AC0BFEA9B17}"/>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9802AAE2-2C41-479D-A66D-DEE67578F451}"/>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255D0ED0-8F80-4B2D-B84B-EC620BA5EF39}"/>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E54532E4-8318-46AE-B2C3-5B0D06C8F62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0ED67826-CE22-4612-A36D-1019B31BF032}"/>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8869DA07-D4CB-4A96-8F83-99145BD2D449}"/>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CB2FA265-957F-46F9-8128-43DF3FCFE3C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072874038"/>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New user</a:t>
            </a:r>
            <a:endParaRPr lang="en-DE" u="sng" dirty="0">
              <a:solidFill>
                <a:srgbClr val="FF75FF"/>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 name="TextBox 24">
            <a:extLst>
              <a:ext uri="{FF2B5EF4-FFF2-40B4-BE49-F238E27FC236}">
                <a16:creationId xmlns:a16="http://schemas.microsoft.com/office/drawing/2014/main" id="{66EDC567-652D-4669-95EB-CCD6D9E02837}"/>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6" name="TextBox 25">
            <a:extLst>
              <a:ext uri="{FF2B5EF4-FFF2-40B4-BE49-F238E27FC236}">
                <a16:creationId xmlns:a16="http://schemas.microsoft.com/office/drawing/2014/main" id="{8B09C4F0-BB6D-4E44-969B-9DD6C397B0FD}"/>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7" name="Rectangle: Rounded Corners 26">
            <a:extLst>
              <a:ext uri="{FF2B5EF4-FFF2-40B4-BE49-F238E27FC236}">
                <a16:creationId xmlns:a16="http://schemas.microsoft.com/office/drawing/2014/main" id="{0CE84F04-641C-4722-AB11-7E504D33FAF5}"/>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9EAC56D5-ABAB-4F24-8571-89E44C9F8026}"/>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E2A34F83-B46B-4F77-B37B-86887A7D729B}"/>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9D01BCFE-F72F-478C-91C9-589422F5EB1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94824C60-E2D3-4C2A-BD90-C774ABA396AE}"/>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BB586DF8-D25B-4F0B-8D4C-06CCBC38DF17}"/>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6879879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8C1264-0319-45E7-8C44-4A62D627078B}"/>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5B3774B-B5DE-409A-8D43-B169CC323C37}"/>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 name="Rectangle 3">
            <a:extLst>
              <a:ext uri="{FF2B5EF4-FFF2-40B4-BE49-F238E27FC236}">
                <a16:creationId xmlns:a16="http://schemas.microsoft.com/office/drawing/2014/main" id="{7F91C07B-2458-4F2D-9E14-D94E4F0D38C9}"/>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 name="Rectangle 4">
            <a:extLst>
              <a:ext uri="{FF2B5EF4-FFF2-40B4-BE49-F238E27FC236}">
                <a16:creationId xmlns:a16="http://schemas.microsoft.com/office/drawing/2014/main" id="{3DBE7339-877E-40C0-AF52-FF2CA35D49B3}"/>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8" name="Rectangle 7">
            <a:extLst>
              <a:ext uri="{FF2B5EF4-FFF2-40B4-BE49-F238E27FC236}">
                <a16:creationId xmlns:a16="http://schemas.microsoft.com/office/drawing/2014/main" id="{B594E337-162F-4E78-B4FE-16B73B99D96A}"/>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B9478D9B-C823-44DC-B3F6-C2A4EE87DD1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2C024DAE-6E40-4697-B2A3-32E7B773249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EBD8E43-E3DD-41A1-A25A-FF13746DB1E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4" name="Rectangle 13">
            <a:extLst>
              <a:ext uri="{FF2B5EF4-FFF2-40B4-BE49-F238E27FC236}">
                <a16:creationId xmlns:a16="http://schemas.microsoft.com/office/drawing/2014/main" id="{39F3F89A-7CF5-483F-B16C-3D0088417EF9}"/>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0BDCECEB-516B-4E06-BA6B-871EF2BFA4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101436617"/>
      </p:ext>
    </p:extLst>
  </p:cSld>
  <p:clrMapOvr>
    <a:masterClrMapping/>
  </p:clrMapOvr>
  <p:transition spd="slow" advClick="0" advTm="0"/>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3441</TotalTime>
  <Words>2869</Words>
  <Application>Microsoft Office PowerPoint</Application>
  <PresentationFormat>Widescreen</PresentationFormat>
  <Paragraphs>620</Paragraphs>
  <Slides>46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Bell MT</vt:lpstr>
      <vt:lpstr>Calibri</vt:lpstr>
      <vt:lpstr>Calibri Light</vt:lpstr>
      <vt:lpstr>ui-monospace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Roger Samson</dc:creator>
  <cp:lastModifiedBy>Roger Samson</cp:lastModifiedBy>
  <cp:revision>81</cp:revision>
  <dcterms:created xsi:type="dcterms:W3CDTF">2024-11-24T16:12:47Z</dcterms:created>
  <dcterms:modified xsi:type="dcterms:W3CDTF">2024-12-10T10:38:30Z</dcterms:modified>
</cp:coreProperties>
</file>

<file path=docProps/thumbnail.jpeg>
</file>